
<file path=[Content_Types].xml><?xml version="1.0" encoding="utf-8"?>
<Types xmlns="http://schemas.openxmlformats.org/package/2006/content-types">
  <Override PartName="/ppt/slides/slide47.xml" ContentType="application/vnd.openxmlformats-officedocument.presentationml.slide+xml"/>
  <Override PartName="/ppt/slideLayouts/slideLayout57.xml" ContentType="application/vnd.openxmlformats-officedocument.presentationml.slideLayout+xml"/>
  <Override PartName="/ppt/tags/tag8.xml" ContentType="application/vnd.openxmlformats-officedocument.presentationml.tags+xml"/>
  <Override PartName="/ppt/notesSlides/notesSlide2.xml" ContentType="application/vnd.openxmlformats-officedocument.presentationml.notesSlide+xml"/>
  <Override PartName="/ppt/slides/slide36.xml" ContentType="application/vnd.openxmlformats-officedocument.presentationml.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notesSlides/notesSlide16.xml" ContentType="application/vnd.openxmlformats-officedocument.presentationml.notesSlide+xml"/>
  <Override PartName="/ppt/tableStyles.xml" ContentType="application/vnd.openxmlformats-officedocument.presentationml.tableStyles+xml"/>
  <Override PartName="/ppt/slideLayouts/slideLayout102.xml" ContentType="application/vnd.openxmlformats-officedocument.presentationml.slideLayout+xml"/>
  <Override PartName="/ppt/tags/tag16.xml" ContentType="application/vnd.openxmlformats-officedocument.presentationml.tags+xml"/>
  <Override PartName="/ppt/notesSlides/notesSlide4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76.xml" ContentType="application/vnd.openxmlformats-officedocument.presentationml.slideLayout+xml"/>
  <Default Extension="png" ContentType="image/png"/>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8.xml" ContentType="application/vnd.openxmlformats-officedocument.presentationml.slideLayout+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quickStyle3.xml" ContentType="application/vnd.openxmlformats-officedocument.drawingml.diagramStyle+xml"/>
  <Override PartName="/ppt/slides/slide33.xml" ContentType="application/vnd.openxmlformats-officedocument.presentationml.slide+xml"/>
  <Override PartName="/ppt/slides/slide44.xml" ContentType="application/vnd.openxmlformats-officedocument.presentationml.slide+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90.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32.xml" ContentType="application/vnd.openxmlformats-officedocument.presentationml.slideLayout+xml"/>
  <Override PartName="/ppt/slideLayouts/slideLayout1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slideLayouts/slideLayout99.xml" ContentType="application/vnd.openxmlformats-officedocument.presentationml.slideLayout+xml"/>
  <Override PartName="/ppt/tags/tag13.xml" ContentType="application/vnd.openxmlformats-officedocument.presentationml.tags+xml"/>
  <Override PartName="/ppt/diagrams/data3.xml" ContentType="application/vnd.openxmlformats-officedocument.drawingml.diagramData+xml"/>
  <Override PartName="/ppt/slideLayouts/slideLayout59.xml" ContentType="application/vnd.openxmlformats-officedocument.presentationml.slideLayout+xml"/>
  <Override PartName="/ppt/slideLayouts/slideLayout88.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Layouts/slideLayout137.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slideLayouts/slideLayout133.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slideLayouts/slideLayout100.xml" ContentType="application/vnd.openxmlformats-officedocument.presentationml.slideLayout+xml"/>
  <Override PartName="/ppt/tags/tag14.xml" ContentType="application/vnd.openxmlformats-officedocument.presentationml.tags+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21.xml" ContentType="application/vnd.openxmlformats-officedocument.presentationml.notesSlide+xml"/>
  <Override PartName="/ppt/slideLayouts/slideLayout89.xml" ContentType="application/vnd.openxmlformats-officedocument.presentationml.slideLayout+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tags/tag10.xml" ContentType="application/vnd.openxmlformats-officedocument.presentationml.tags+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notesSlides/notesSlide1.xml" ContentType="application/vnd.openxmlformats-officedocument.presentationml.notesSlide+xml"/>
  <Override PartName="/ppt/tags/tag7.xml" ContentType="application/vnd.openxmlformats-officedocument.presentationml.tags+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tags/tag3.xml" ContentType="application/vnd.openxmlformats-officedocument.presentationml.tags+xml"/>
  <Default Extension="jpeg" ContentType="image/jpeg"/>
  <Override PartName="/ppt/diagrams/quickStyle1.xml" ContentType="application/vnd.openxmlformats-officedocument.drawingml.diagramStyle+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tags/tag11.xml" ContentType="application/vnd.openxmlformats-officedocument.presentationml.tags+xml"/>
  <Override PartName="/ppt/diagrams/data1.xml" ContentType="application/vnd.openxmlformats-officedocument.drawingml.diagramData+xml"/>
  <Override PartName="/ppt/diagrams/colors3.xml" ContentType="application/vnd.openxmlformats-officedocument.drawingml.diagramColors+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s/slide32.xml" ContentType="application/vnd.openxmlformats-officedocument.presentationml.slide+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tags/tag12.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ags/tag9.xml" ContentType="application/vnd.openxmlformats-officedocument.presentationml.tags+xml"/>
  <Override PartName="/ppt/slideLayouts/slideLayout58.xml" ContentType="application/vnd.openxmlformats-officedocument.presentationml.slideLayout+xml"/>
  <Default Extension="bin" ContentType="application/vnd.openxmlformats-officedocument.oleObject"/>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36.xml" ContentType="application/vnd.openxmlformats-officedocument.presentationml.slideLayout+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72.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slideLayouts/slideLayout14.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tags/tag1.xml" ContentType="application/vnd.openxmlformats-officedocument.presentationml.tags+xml"/>
  <Override PartName="/ppt/slides/slide40.xml" ContentType="application/vnd.openxmlformats-officedocument.presentationml.slide+xml"/>
  <Override PartName="/ppt/slideLayouts/slideLayout5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3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 id="2147483843" r:id="rId2"/>
  </p:sldMasterIdLst>
  <p:notesMasterIdLst>
    <p:notesMasterId r:id="rId50"/>
  </p:notesMasterIdLst>
  <p:sldIdLst>
    <p:sldId id="480" r:id="rId3"/>
    <p:sldId id="504" r:id="rId4"/>
    <p:sldId id="460" r:id="rId5"/>
    <p:sldId id="506" r:id="rId6"/>
    <p:sldId id="394" r:id="rId7"/>
    <p:sldId id="507" r:id="rId8"/>
    <p:sldId id="508" r:id="rId9"/>
    <p:sldId id="510" r:id="rId10"/>
    <p:sldId id="511" r:id="rId11"/>
    <p:sldId id="515" r:id="rId12"/>
    <p:sldId id="514" r:id="rId13"/>
    <p:sldId id="517" r:id="rId14"/>
    <p:sldId id="541" r:id="rId15"/>
    <p:sldId id="519" r:id="rId16"/>
    <p:sldId id="520" r:id="rId17"/>
    <p:sldId id="521" r:id="rId18"/>
    <p:sldId id="531" r:id="rId19"/>
    <p:sldId id="524" r:id="rId20"/>
    <p:sldId id="540" r:id="rId21"/>
    <p:sldId id="533" r:id="rId22"/>
    <p:sldId id="526" r:id="rId23"/>
    <p:sldId id="556" r:id="rId24"/>
    <p:sldId id="557" r:id="rId25"/>
    <p:sldId id="558" r:id="rId26"/>
    <p:sldId id="559" r:id="rId27"/>
    <p:sldId id="560" r:id="rId28"/>
    <p:sldId id="561" r:id="rId29"/>
    <p:sldId id="562" r:id="rId30"/>
    <p:sldId id="563" r:id="rId31"/>
    <p:sldId id="564" r:id="rId32"/>
    <p:sldId id="578" r:id="rId33"/>
    <p:sldId id="579" r:id="rId34"/>
    <p:sldId id="580" r:id="rId35"/>
    <p:sldId id="576" r:id="rId36"/>
    <p:sldId id="577" r:id="rId37"/>
    <p:sldId id="565" r:id="rId38"/>
    <p:sldId id="566" r:id="rId39"/>
    <p:sldId id="567" r:id="rId40"/>
    <p:sldId id="568" r:id="rId41"/>
    <p:sldId id="569" r:id="rId42"/>
    <p:sldId id="570" r:id="rId43"/>
    <p:sldId id="571" r:id="rId44"/>
    <p:sldId id="572" r:id="rId45"/>
    <p:sldId id="573" r:id="rId46"/>
    <p:sldId id="574" r:id="rId47"/>
    <p:sldId id="575" r:id="rId48"/>
    <p:sldId id="532" r:id="rId49"/>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6">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191" autoAdjust="0"/>
    <p:restoredTop sz="96803" autoAdjust="0"/>
  </p:normalViewPr>
  <p:slideViewPr>
    <p:cSldViewPr>
      <p:cViewPr>
        <p:scale>
          <a:sx n="70" d="100"/>
          <a:sy n="70" d="100"/>
        </p:scale>
        <p:origin x="-1644" y="-114"/>
      </p:cViewPr>
      <p:guideLst>
        <p:guide orient="horz" pos="2160"/>
        <p:guide pos="2880"/>
      </p:guideLst>
    </p:cSldViewPr>
  </p:slideViewPr>
  <p:outlineViewPr>
    <p:cViewPr>
      <p:scale>
        <a:sx n="33" d="100"/>
        <a:sy n="33" d="100"/>
      </p:scale>
      <p:origin x="48" y="3564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940" y="-90"/>
      </p:cViewPr>
      <p:guideLst>
        <p:guide orient="horz" pos="3126"/>
        <p:guide pos="210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72D9C0-A403-441E-A4DF-80B0BC0E7EEC}" type="doc">
      <dgm:prSet loTypeId="urn:microsoft.com/office/officeart/2005/8/layout/radial5" loCatId="relationship" qsTypeId="urn:microsoft.com/office/officeart/2005/8/quickstyle/simple1" qsCatId="simple" csTypeId="urn:microsoft.com/office/officeart/2005/8/colors/colorful1#1" csCatId="colorful" phldr="1"/>
      <dgm:spPr/>
      <dgm:t>
        <a:bodyPr/>
        <a:lstStyle/>
        <a:p>
          <a:endParaRPr lang="en-US"/>
        </a:p>
      </dgm:t>
    </dgm:pt>
    <dgm:pt modelId="{88B3E045-8756-444B-A9AD-A1C74D9F118A}">
      <dgm:prSet phldrT="[Text]"/>
      <dgm:spPr/>
      <dgm:t>
        <a:bodyPr/>
        <a:lstStyle/>
        <a:p>
          <a:r>
            <a:rPr lang="en-US" dirty="0" smtClean="0"/>
            <a:t>Supply</a:t>
          </a:r>
          <a:endParaRPr lang="en-US" dirty="0"/>
        </a:p>
      </dgm:t>
    </dgm:pt>
    <dgm:pt modelId="{39221EFB-A6DE-41C8-BA95-077DDAF6214B}" type="parTrans" cxnId="{7BA5920B-545B-41C2-A971-5F932E1BB273}">
      <dgm:prSet/>
      <dgm:spPr/>
      <dgm:t>
        <a:bodyPr/>
        <a:lstStyle/>
        <a:p>
          <a:endParaRPr lang="en-US"/>
        </a:p>
      </dgm:t>
    </dgm:pt>
    <dgm:pt modelId="{D41F8589-A846-4AC3-9EBF-2FFF417A94FB}" type="sibTrans" cxnId="{7BA5920B-545B-41C2-A971-5F932E1BB273}">
      <dgm:prSet/>
      <dgm:spPr/>
      <dgm:t>
        <a:bodyPr/>
        <a:lstStyle/>
        <a:p>
          <a:endParaRPr lang="en-US"/>
        </a:p>
      </dgm:t>
    </dgm:pt>
    <dgm:pt modelId="{911A0297-9B88-4646-B8FE-D04C0055232F}">
      <dgm:prSet phldrT="[Text]"/>
      <dgm:spPr/>
      <dgm:t>
        <a:bodyPr/>
        <a:lstStyle/>
        <a:p>
          <a:r>
            <a:rPr lang="en-US" dirty="0" smtClean="0"/>
            <a:t>Inclusive definition</a:t>
          </a:r>
          <a:endParaRPr lang="en-US" dirty="0"/>
        </a:p>
      </dgm:t>
    </dgm:pt>
    <dgm:pt modelId="{9038113D-4B9E-4FAE-B424-9392F95DB832}" type="parTrans" cxnId="{7E4A7EEC-3FBF-4A9B-8C25-78F053ADBD09}">
      <dgm:prSet/>
      <dgm:spPr/>
      <dgm:t>
        <a:bodyPr/>
        <a:lstStyle/>
        <a:p>
          <a:endParaRPr lang="en-US" dirty="0"/>
        </a:p>
      </dgm:t>
    </dgm:pt>
    <dgm:pt modelId="{31B9B8A3-892F-4097-AC1D-9B08B31741C8}" type="sibTrans" cxnId="{7E4A7EEC-3FBF-4A9B-8C25-78F053ADBD09}">
      <dgm:prSet/>
      <dgm:spPr/>
      <dgm:t>
        <a:bodyPr/>
        <a:lstStyle/>
        <a:p>
          <a:endParaRPr lang="en-US"/>
        </a:p>
      </dgm:t>
    </dgm:pt>
    <dgm:pt modelId="{ACDF40C3-0429-49C1-80C5-5D2E5C782CB2}">
      <dgm:prSet phldrT="[Text]"/>
      <dgm:spPr/>
      <dgm:t>
        <a:bodyPr/>
        <a:lstStyle/>
        <a:p>
          <a:r>
            <a:rPr lang="en-US" dirty="0" smtClean="0"/>
            <a:t>Importation</a:t>
          </a:r>
          <a:endParaRPr lang="en-US" dirty="0"/>
        </a:p>
      </dgm:t>
    </dgm:pt>
    <dgm:pt modelId="{6358F1A8-A00F-4B84-B14F-21F8E1C58471}" type="parTrans" cxnId="{1F840131-0756-4928-BB3D-830A50E77E58}">
      <dgm:prSet/>
      <dgm:spPr/>
      <dgm:t>
        <a:bodyPr/>
        <a:lstStyle/>
        <a:p>
          <a:endParaRPr lang="en-US" dirty="0"/>
        </a:p>
      </dgm:t>
    </dgm:pt>
    <dgm:pt modelId="{90B22B01-CDDF-4940-84EE-09ED7540AB05}" type="sibTrans" cxnId="{1F840131-0756-4928-BB3D-830A50E77E58}">
      <dgm:prSet/>
      <dgm:spPr/>
      <dgm:t>
        <a:bodyPr/>
        <a:lstStyle/>
        <a:p>
          <a:endParaRPr lang="en-US"/>
        </a:p>
      </dgm:t>
    </dgm:pt>
    <dgm:pt modelId="{CF9633C1-6EFF-47B8-99AF-DBB096F3CB51}">
      <dgm:prSet phldrT="[Text]"/>
      <dgm:spPr/>
      <dgm:t>
        <a:bodyPr/>
        <a:lstStyle/>
        <a:p>
          <a:r>
            <a:rPr lang="en-US" dirty="0" smtClean="0"/>
            <a:t>Deemed supply</a:t>
          </a:r>
          <a:endParaRPr lang="en-US" dirty="0"/>
        </a:p>
      </dgm:t>
    </dgm:pt>
    <dgm:pt modelId="{DCBA94CB-13D4-407A-A816-2B04A40A6D16}" type="parTrans" cxnId="{7359384D-94C6-4F87-9D96-336604345889}">
      <dgm:prSet/>
      <dgm:spPr/>
      <dgm:t>
        <a:bodyPr/>
        <a:lstStyle/>
        <a:p>
          <a:endParaRPr lang="en-US" dirty="0"/>
        </a:p>
      </dgm:t>
    </dgm:pt>
    <dgm:pt modelId="{FFDE0D77-6E17-4EAE-B591-06CAD0BB2DFB}" type="sibTrans" cxnId="{7359384D-94C6-4F87-9D96-336604345889}">
      <dgm:prSet/>
      <dgm:spPr/>
      <dgm:t>
        <a:bodyPr/>
        <a:lstStyle/>
        <a:p>
          <a:endParaRPr lang="en-US"/>
        </a:p>
      </dgm:t>
    </dgm:pt>
    <dgm:pt modelId="{102154B3-97DA-4016-A397-A59A859C5FB9}">
      <dgm:prSet phldrT="[Text]"/>
      <dgm:spPr/>
      <dgm:t>
        <a:bodyPr/>
        <a:lstStyle/>
        <a:p>
          <a:r>
            <a:rPr lang="en-US" dirty="0" smtClean="0"/>
            <a:t>Made for consideration </a:t>
          </a:r>
          <a:endParaRPr lang="en-US" dirty="0"/>
        </a:p>
      </dgm:t>
    </dgm:pt>
    <dgm:pt modelId="{71798EC5-1B5C-40E0-9247-3B1ECDB65A90}" type="parTrans" cxnId="{3D7C731F-9A90-4588-B5F2-86050BFE9F33}">
      <dgm:prSet/>
      <dgm:spPr/>
      <dgm:t>
        <a:bodyPr/>
        <a:lstStyle/>
        <a:p>
          <a:endParaRPr lang="en-US" dirty="0"/>
        </a:p>
      </dgm:t>
    </dgm:pt>
    <dgm:pt modelId="{CF7EBF46-2282-41FE-B9D2-F2B4D2310DD6}" type="sibTrans" cxnId="{3D7C731F-9A90-4588-B5F2-86050BFE9F33}">
      <dgm:prSet/>
      <dgm:spPr/>
      <dgm:t>
        <a:bodyPr/>
        <a:lstStyle/>
        <a:p>
          <a:endParaRPr lang="en-US"/>
        </a:p>
      </dgm:t>
    </dgm:pt>
    <dgm:pt modelId="{694EA692-D53A-4141-8F7F-E40D54EEDB9F}">
      <dgm:prSet phldrT="[Text]"/>
      <dgm:spPr/>
      <dgm:t>
        <a:bodyPr/>
        <a:lstStyle/>
        <a:p>
          <a:r>
            <a:rPr lang="en-US" dirty="0" smtClean="0"/>
            <a:t>Made without consideration</a:t>
          </a:r>
          <a:endParaRPr lang="en-US" dirty="0"/>
        </a:p>
      </dgm:t>
    </dgm:pt>
    <dgm:pt modelId="{411B04D5-B23A-427E-B847-3A7CCA738AE0}" type="parTrans" cxnId="{340202AA-0287-480F-8C28-D460B877E1A3}">
      <dgm:prSet/>
      <dgm:spPr/>
      <dgm:t>
        <a:bodyPr/>
        <a:lstStyle/>
        <a:p>
          <a:endParaRPr lang="en-US" dirty="0"/>
        </a:p>
      </dgm:t>
    </dgm:pt>
    <dgm:pt modelId="{4AA1CDBE-1168-44AC-91DB-D3CA59669AC1}" type="sibTrans" cxnId="{340202AA-0287-480F-8C28-D460B877E1A3}">
      <dgm:prSet/>
      <dgm:spPr/>
      <dgm:t>
        <a:bodyPr/>
        <a:lstStyle/>
        <a:p>
          <a:endParaRPr lang="en-US"/>
        </a:p>
      </dgm:t>
    </dgm:pt>
    <dgm:pt modelId="{276F5DF7-3C7C-49E7-B06A-FD2016C7357F}" type="pres">
      <dgm:prSet presAssocID="{A672D9C0-A403-441E-A4DF-80B0BC0E7EEC}" presName="Name0" presStyleCnt="0">
        <dgm:presLayoutVars>
          <dgm:chMax val="1"/>
          <dgm:dir/>
          <dgm:animLvl val="ctr"/>
          <dgm:resizeHandles val="exact"/>
        </dgm:presLayoutVars>
      </dgm:prSet>
      <dgm:spPr/>
      <dgm:t>
        <a:bodyPr/>
        <a:lstStyle/>
        <a:p>
          <a:endParaRPr lang="en-US"/>
        </a:p>
      </dgm:t>
    </dgm:pt>
    <dgm:pt modelId="{F705AEC9-7884-4B48-A9D2-F5341CE0B5A1}" type="pres">
      <dgm:prSet presAssocID="{88B3E045-8756-444B-A9AD-A1C74D9F118A}" presName="centerShape" presStyleLbl="node0" presStyleIdx="0" presStyleCnt="1" custLinFactNeighborX="-6511"/>
      <dgm:spPr/>
      <dgm:t>
        <a:bodyPr/>
        <a:lstStyle/>
        <a:p>
          <a:endParaRPr lang="en-US"/>
        </a:p>
      </dgm:t>
    </dgm:pt>
    <dgm:pt modelId="{4868C6E0-638E-43FB-8B9F-17E448104FDF}" type="pres">
      <dgm:prSet presAssocID="{9038113D-4B9E-4FAE-B424-9392F95DB832}" presName="parTrans" presStyleLbl="sibTrans2D1" presStyleIdx="0" presStyleCnt="5"/>
      <dgm:spPr/>
      <dgm:t>
        <a:bodyPr/>
        <a:lstStyle/>
        <a:p>
          <a:endParaRPr lang="en-US"/>
        </a:p>
      </dgm:t>
    </dgm:pt>
    <dgm:pt modelId="{910C7D2B-365C-49B1-B48D-A88A517F7A54}" type="pres">
      <dgm:prSet presAssocID="{9038113D-4B9E-4FAE-B424-9392F95DB832}" presName="connectorText" presStyleLbl="sibTrans2D1" presStyleIdx="0" presStyleCnt="5"/>
      <dgm:spPr/>
      <dgm:t>
        <a:bodyPr/>
        <a:lstStyle/>
        <a:p>
          <a:endParaRPr lang="en-US"/>
        </a:p>
      </dgm:t>
    </dgm:pt>
    <dgm:pt modelId="{5DF6A66B-5D49-472C-B6A9-BA6B2BB6010E}" type="pres">
      <dgm:prSet presAssocID="{911A0297-9B88-4646-B8FE-D04C0055232F}" presName="node" presStyleLbl="node1" presStyleIdx="0" presStyleCnt="5" custRadScaleRad="100845" custRadScaleInc="-20605">
        <dgm:presLayoutVars>
          <dgm:bulletEnabled val="1"/>
        </dgm:presLayoutVars>
      </dgm:prSet>
      <dgm:spPr/>
      <dgm:t>
        <a:bodyPr/>
        <a:lstStyle/>
        <a:p>
          <a:endParaRPr lang="en-US"/>
        </a:p>
      </dgm:t>
    </dgm:pt>
    <dgm:pt modelId="{18D151F9-104E-43C7-BE9F-43A8F1834848}" type="pres">
      <dgm:prSet presAssocID="{71798EC5-1B5C-40E0-9247-3B1ECDB65A90}" presName="parTrans" presStyleLbl="sibTrans2D1" presStyleIdx="1" presStyleCnt="5"/>
      <dgm:spPr/>
      <dgm:t>
        <a:bodyPr/>
        <a:lstStyle/>
        <a:p>
          <a:endParaRPr lang="en-US"/>
        </a:p>
      </dgm:t>
    </dgm:pt>
    <dgm:pt modelId="{500B119B-CE5D-4D69-BE7A-DE924DA957C0}" type="pres">
      <dgm:prSet presAssocID="{71798EC5-1B5C-40E0-9247-3B1ECDB65A90}" presName="connectorText" presStyleLbl="sibTrans2D1" presStyleIdx="1" presStyleCnt="5"/>
      <dgm:spPr/>
      <dgm:t>
        <a:bodyPr/>
        <a:lstStyle/>
        <a:p>
          <a:endParaRPr lang="en-US"/>
        </a:p>
      </dgm:t>
    </dgm:pt>
    <dgm:pt modelId="{0DD7B031-5DD0-40DD-9DD6-91E52FBA9E28}" type="pres">
      <dgm:prSet presAssocID="{102154B3-97DA-4016-A397-A59A859C5FB9}" presName="node" presStyleLbl="node1" presStyleIdx="1" presStyleCnt="5" custRadScaleRad="87710" custRadScaleInc="-7304">
        <dgm:presLayoutVars>
          <dgm:bulletEnabled val="1"/>
        </dgm:presLayoutVars>
      </dgm:prSet>
      <dgm:spPr/>
      <dgm:t>
        <a:bodyPr/>
        <a:lstStyle/>
        <a:p>
          <a:endParaRPr lang="en-US"/>
        </a:p>
      </dgm:t>
    </dgm:pt>
    <dgm:pt modelId="{B64C4D73-2EA5-4493-B96E-64B3D06576C4}" type="pres">
      <dgm:prSet presAssocID="{411B04D5-B23A-427E-B847-3A7CCA738AE0}" presName="parTrans" presStyleLbl="sibTrans2D1" presStyleIdx="2" presStyleCnt="5"/>
      <dgm:spPr/>
      <dgm:t>
        <a:bodyPr/>
        <a:lstStyle/>
        <a:p>
          <a:endParaRPr lang="en-US"/>
        </a:p>
      </dgm:t>
    </dgm:pt>
    <dgm:pt modelId="{C5523687-6968-4749-8F7C-E3492EA55B66}" type="pres">
      <dgm:prSet presAssocID="{411B04D5-B23A-427E-B847-3A7CCA738AE0}" presName="connectorText" presStyleLbl="sibTrans2D1" presStyleIdx="2" presStyleCnt="5"/>
      <dgm:spPr/>
      <dgm:t>
        <a:bodyPr/>
        <a:lstStyle/>
        <a:p>
          <a:endParaRPr lang="en-US"/>
        </a:p>
      </dgm:t>
    </dgm:pt>
    <dgm:pt modelId="{285B2F4B-09B5-46A7-A139-C62628BE4209}" type="pres">
      <dgm:prSet presAssocID="{694EA692-D53A-4141-8F7F-E40D54EEDB9F}" presName="node" presStyleLbl="node1" presStyleIdx="2" presStyleCnt="5" custRadScaleRad="92949" custRadScaleInc="18075">
        <dgm:presLayoutVars>
          <dgm:bulletEnabled val="1"/>
        </dgm:presLayoutVars>
      </dgm:prSet>
      <dgm:spPr/>
      <dgm:t>
        <a:bodyPr/>
        <a:lstStyle/>
        <a:p>
          <a:endParaRPr lang="en-US"/>
        </a:p>
      </dgm:t>
    </dgm:pt>
    <dgm:pt modelId="{335876E5-58B0-4070-B03F-7923CB5AFEAD}" type="pres">
      <dgm:prSet presAssocID="{6358F1A8-A00F-4B84-B14F-21F8E1C58471}" presName="parTrans" presStyleLbl="sibTrans2D1" presStyleIdx="3" presStyleCnt="5"/>
      <dgm:spPr/>
      <dgm:t>
        <a:bodyPr/>
        <a:lstStyle/>
        <a:p>
          <a:endParaRPr lang="en-US"/>
        </a:p>
      </dgm:t>
    </dgm:pt>
    <dgm:pt modelId="{20B1AE31-249E-451C-88A1-6A9142AEEEA4}" type="pres">
      <dgm:prSet presAssocID="{6358F1A8-A00F-4B84-B14F-21F8E1C58471}" presName="connectorText" presStyleLbl="sibTrans2D1" presStyleIdx="3" presStyleCnt="5"/>
      <dgm:spPr/>
      <dgm:t>
        <a:bodyPr/>
        <a:lstStyle/>
        <a:p>
          <a:endParaRPr lang="en-US"/>
        </a:p>
      </dgm:t>
    </dgm:pt>
    <dgm:pt modelId="{262A253D-88AA-4C0B-8398-5EA323D8886C}" type="pres">
      <dgm:prSet presAssocID="{ACDF40C3-0429-49C1-80C5-5D2E5C782CB2}" presName="node" presStyleLbl="node1" presStyleIdx="3" presStyleCnt="5" custRadScaleRad="108168" custRadScaleInc="15523">
        <dgm:presLayoutVars>
          <dgm:bulletEnabled val="1"/>
        </dgm:presLayoutVars>
      </dgm:prSet>
      <dgm:spPr/>
      <dgm:t>
        <a:bodyPr/>
        <a:lstStyle/>
        <a:p>
          <a:endParaRPr lang="en-US"/>
        </a:p>
      </dgm:t>
    </dgm:pt>
    <dgm:pt modelId="{D54ECFCB-92AE-4E74-BF5A-11703EB38968}" type="pres">
      <dgm:prSet presAssocID="{DCBA94CB-13D4-407A-A816-2B04A40A6D16}" presName="parTrans" presStyleLbl="sibTrans2D1" presStyleIdx="4" presStyleCnt="5"/>
      <dgm:spPr/>
      <dgm:t>
        <a:bodyPr/>
        <a:lstStyle/>
        <a:p>
          <a:endParaRPr lang="en-US"/>
        </a:p>
      </dgm:t>
    </dgm:pt>
    <dgm:pt modelId="{D1A9B6AF-4B74-49B2-9F3F-F24A344D0ECB}" type="pres">
      <dgm:prSet presAssocID="{DCBA94CB-13D4-407A-A816-2B04A40A6D16}" presName="connectorText" presStyleLbl="sibTrans2D1" presStyleIdx="4" presStyleCnt="5"/>
      <dgm:spPr/>
      <dgm:t>
        <a:bodyPr/>
        <a:lstStyle/>
        <a:p>
          <a:endParaRPr lang="en-US"/>
        </a:p>
      </dgm:t>
    </dgm:pt>
    <dgm:pt modelId="{D1E9F211-CEBE-4A23-8B8A-461A29523AB3}" type="pres">
      <dgm:prSet presAssocID="{CF9633C1-6EFF-47B8-99AF-DBB096F3CB51}" presName="node" presStyleLbl="node1" presStyleIdx="4" presStyleCnt="5" custRadScaleRad="112455" custRadScaleInc="-5695">
        <dgm:presLayoutVars>
          <dgm:bulletEnabled val="1"/>
        </dgm:presLayoutVars>
      </dgm:prSet>
      <dgm:spPr/>
      <dgm:t>
        <a:bodyPr/>
        <a:lstStyle/>
        <a:p>
          <a:endParaRPr lang="en-US"/>
        </a:p>
      </dgm:t>
    </dgm:pt>
  </dgm:ptLst>
  <dgm:cxnLst>
    <dgm:cxn modelId="{11DBF351-FD18-4160-A41A-E1E1A53A4E3D}" type="presOf" srcId="{A672D9C0-A403-441E-A4DF-80B0BC0E7EEC}" destId="{276F5DF7-3C7C-49E7-B06A-FD2016C7357F}" srcOrd="0" destOrd="0" presId="urn:microsoft.com/office/officeart/2005/8/layout/radial5"/>
    <dgm:cxn modelId="{3D7C731F-9A90-4588-B5F2-86050BFE9F33}" srcId="{88B3E045-8756-444B-A9AD-A1C74D9F118A}" destId="{102154B3-97DA-4016-A397-A59A859C5FB9}" srcOrd="1" destOrd="0" parTransId="{71798EC5-1B5C-40E0-9247-3B1ECDB65A90}" sibTransId="{CF7EBF46-2282-41FE-B9D2-F2B4D2310DD6}"/>
    <dgm:cxn modelId="{6C0A5CF9-D47A-4D8C-B4F1-4879E91B43F0}" type="presOf" srcId="{411B04D5-B23A-427E-B847-3A7CCA738AE0}" destId="{C5523687-6968-4749-8F7C-E3492EA55B66}" srcOrd="1" destOrd="0" presId="urn:microsoft.com/office/officeart/2005/8/layout/radial5"/>
    <dgm:cxn modelId="{50C305F8-0200-4155-9D6A-A2256050460F}" type="presOf" srcId="{911A0297-9B88-4646-B8FE-D04C0055232F}" destId="{5DF6A66B-5D49-472C-B6A9-BA6B2BB6010E}" srcOrd="0" destOrd="0" presId="urn:microsoft.com/office/officeart/2005/8/layout/radial5"/>
    <dgm:cxn modelId="{7E4A7EEC-3FBF-4A9B-8C25-78F053ADBD09}" srcId="{88B3E045-8756-444B-A9AD-A1C74D9F118A}" destId="{911A0297-9B88-4646-B8FE-D04C0055232F}" srcOrd="0" destOrd="0" parTransId="{9038113D-4B9E-4FAE-B424-9392F95DB832}" sibTransId="{31B9B8A3-892F-4097-AC1D-9B08B31741C8}"/>
    <dgm:cxn modelId="{8FF3C09E-E223-49E5-8FA8-DA29D64BA405}" type="presOf" srcId="{9038113D-4B9E-4FAE-B424-9392F95DB832}" destId="{4868C6E0-638E-43FB-8B9F-17E448104FDF}" srcOrd="0" destOrd="0" presId="urn:microsoft.com/office/officeart/2005/8/layout/radial5"/>
    <dgm:cxn modelId="{7BA5920B-545B-41C2-A971-5F932E1BB273}" srcId="{A672D9C0-A403-441E-A4DF-80B0BC0E7EEC}" destId="{88B3E045-8756-444B-A9AD-A1C74D9F118A}" srcOrd="0" destOrd="0" parTransId="{39221EFB-A6DE-41C8-BA95-077DDAF6214B}" sibTransId="{D41F8589-A846-4AC3-9EBF-2FFF417A94FB}"/>
    <dgm:cxn modelId="{98AAF09F-523F-4652-9B0A-1CE04D786F25}" type="presOf" srcId="{71798EC5-1B5C-40E0-9247-3B1ECDB65A90}" destId="{500B119B-CE5D-4D69-BE7A-DE924DA957C0}" srcOrd="1" destOrd="0" presId="urn:microsoft.com/office/officeart/2005/8/layout/radial5"/>
    <dgm:cxn modelId="{45856E87-6AD4-4A97-AF3A-EA75C49E6957}" type="presOf" srcId="{9038113D-4B9E-4FAE-B424-9392F95DB832}" destId="{910C7D2B-365C-49B1-B48D-A88A517F7A54}" srcOrd="1" destOrd="0" presId="urn:microsoft.com/office/officeart/2005/8/layout/radial5"/>
    <dgm:cxn modelId="{D9E394A6-5C0B-48C4-89D5-717A2FE94E7C}" type="presOf" srcId="{DCBA94CB-13D4-407A-A816-2B04A40A6D16}" destId="{D1A9B6AF-4B74-49B2-9F3F-F24A344D0ECB}" srcOrd="1" destOrd="0" presId="urn:microsoft.com/office/officeart/2005/8/layout/radial5"/>
    <dgm:cxn modelId="{7359384D-94C6-4F87-9D96-336604345889}" srcId="{88B3E045-8756-444B-A9AD-A1C74D9F118A}" destId="{CF9633C1-6EFF-47B8-99AF-DBB096F3CB51}" srcOrd="4" destOrd="0" parTransId="{DCBA94CB-13D4-407A-A816-2B04A40A6D16}" sibTransId="{FFDE0D77-6E17-4EAE-B591-06CAD0BB2DFB}"/>
    <dgm:cxn modelId="{1F840131-0756-4928-BB3D-830A50E77E58}" srcId="{88B3E045-8756-444B-A9AD-A1C74D9F118A}" destId="{ACDF40C3-0429-49C1-80C5-5D2E5C782CB2}" srcOrd="3" destOrd="0" parTransId="{6358F1A8-A00F-4B84-B14F-21F8E1C58471}" sibTransId="{90B22B01-CDDF-4940-84EE-09ED7540AB05}"/>
    <dgm:cxn modelId="{34D60F6B-9A24-4774-A738-70C3DBEEBD5E}" type="presOf" srcId="{694EA692-D53A-4141-8F7F-E40D54EEDB9F}" destId="{285B2F4B-09B5-46A7-A139-C62628BE4209}" srcOrd="0" destOrd="0" presId="urn:microsoft.com/office/officeart/2005/8/layout/radial5"/>
    <dgm:cxn modelId="{9B5AF2E2-8618-438A-96C9-28F265FCA78D}" type="presOf" srcId="{411B04D5-B23A-427E-B847-3A7CCA738AE0}" destId="{B64C4D73-2EA5-4493-B96E-64B3D06576C4}" srcOrd="0" destOrd="0" presId="urn:microsoft.com/office/officeart/2005/8/layout/radial5"/>
    <dgm:cxn modelId="{78A9F2E3-DEFE-43EE-AB00-412005D73396}" type="presOf" srcId="{CF9633C1-6EFF-47B8-99AF-DBB096F3CB51}" destId="{D1E9F211-CEBE-4A23-8B8A-461A29523AB3}" srcOrd="0" destOrd="0" presId="urn:microsoft.com/office/officeart/2005/8/layout/radial5"/>
    <dgm:cxn modelId="{F5BF86B7-918E-4049-9572-2785C8F60FAB}" type="presOf" srcId="{ACDF40C3-0429-49C1-80C5-5D2E5C782CB2}" destId="{262A253D-88AA-4C0B-8398-5EA323D8886C}" srcOrd="0" destOrd="0" presId="urn:microsoft.com/office/officeart/2005/8/layout/radial5"/>
    <dgm:cxn modelId="{0AA65D07-A230-4C28-82A7-5CA4CB4A62B8}" type="presOf" srcId="{102154B3-97DA-4016-A397-A59A859C5FB9}" destId="{0DD7B031-5DD0-40DD-9DD6-91E52FBA9E28}" srcOrd="0" destOrd="0" presId="urn:microsoft.com/office/officeart/2005/8/layout/radial5"/>
    <dgm:cxn modelId="{608184DB-068D-47A4-B4D7-7707DED71D5C}" type="presOf" srcId="{6358F1A8-A00F-4B84-B14F-21F8E1C58471}" destId="{335876E5-58B0-4070-B03F-7923CB5AFEAD}" srcOrd="0" destOrd="0" presId="urn:microsoft.com/office/officeart/2005/8/layout/radial5"/>
    <dgm:cxn modelId="{A4DF1AB6-4F9A-4999-BEA0-5305FC095B0B}" type="presOf" srcId="{88B3E045-8756-444B-A9AD-A1C74D9F118A}" destId="{F705AEC9-7884-4B48-A9D2-F5341CE0B5A1}" srcOrd="0" destOrd="0" presId="urn:microsoft.com/office/officeart/2005/8/layout/radial5"/>
    <dgm:cxn modelId="{386EC0C5-6AB6-4984-91B7-3358481282FF}" type="presOf" srcId="{6358F1A8-A00F-4B84-B14F-21F8E1C58471}" destId="{20B1AE31-249E-451C-88A1-6A9142AEEEA4}" srcOrd="1" destOrd="0" presId="urn:microsoft.com/office/officeart/2005/8/layout/radial5"/>
    <dgm:cxn modelId="{340202AA-0287-480F-8C28-D460B877E1A3}" srcId="{88B3E045-8756-444B-A9AD-A1C74D9F118A}" destId="{694EA692-D53A-4141-8F7F-E40D54EEDB9F}" srcOrd="2" destOrd="0" parTransId="{411B04D5-B23A-427E-B847-3A7CCA738AE0}" sibTransId="{4AA1CDBE-1168-44AC-91DB-D3CA59669AC1}"/>
    <dgm:cxn modelId="{1980B0D0-A1C1-4A59-B42C-AC26D6FA743A}" type="presOf" srcId="{71798EC5-1B5C-40E0-9247-3B1ECDB65A90}" destId="{18D151F9-104E-43C7-BE9F-43A8F1834848}" srcOrd="0" destOrd="0" presId="urn:microsoft.com/office/officeart/2005/8/layout/radial5"/>
    <dgm:cxn modelId="{74E5C958-503F-47C8-BCCD-9F9A80D37D04}" type="presOf" srcId="{DCBA94CB-13D4-407A-A816-2B04A40A6D16}" destId="{D54ECFCB-92AE-4E74-BF5A-11703EB38968}" srcOrd="0" destOrd="0" presId="urn:microsoft.com/office/officeart/2005/8/layout/radial5"/>
    <dgm:cxn modelId="{1A9B0464-4BEE-4E8A-A633-456A38891374}" type="presParOf" srcId="{276F5DF7-3C7C-49E7-B06A-FD2016C7357F}" destId="{F705AEC9-7884-4B48-A9D2-F5341CE0B5A1}" srcOrd="0" destOrd="0" presId="urn:microsoft.com/office/officeart/2005/8/layout/radial5"/>
    <dgm:cxn modelId="{0D1C9B2F-7657-4DE6-8EE5-A451B33F806A}" type="presParOf" srcId="{276F5DF7-3C7C-49E7-B06A-FD2016C7357F}" destId="{4868C6E0-638E-43FB-8B9F-17E448104FDF}" srcOrd="1" destOrd="0" presId="urn:microsoft.com/office/officeart/2005/8/layout/radial5"/>
    <dgm:cxn modelId="{87DFC4E4-BE11-48FB-A5EC-5F22643F4B18}" type="presParOf" srcId="{4868C6E0-638E-43FB-8B9F-17E448104FDF}" destId="{910C7D2B-365C-49B1-B48D-A88A517F7A54}" srcOrd="0" destOrd="0" presId="urn:microsoft.com/office/officeart/2005/8/layout/radial5"/>
    <dgm:cxn modelId="{020FCA20-E973-4606-85BF-DC9AA714A4AB}" type="presParOf" srcId="{276F5DF7-3C7C-49E7-B06A-FD2016C7357F}" destId="{5DF6A66B-5D49-472C-B6A9-BA6B2BB6010E}" srcOrd="2" destOrd="0" presId="urn:microsoft.com/office/officeart/2005/8/layout/radial5"/>
    <dgm:cxn modelId="{F41CA0A6-3196-43FD-80E7-766DFEAB0CBA}" type="presParOf" srcId="{276F5DF7-3C7C-49E7-B06A-FD2016C7357F}" destId="{18D151F9-104E-43C7-BE9F-43A8F1834848}" srcOrd="3" destOrd="0" presId="urn:microsoft.com/office/officeart/2005/8/layout/radial5"/>
    <dgm:cxn modelId="{AB486BA5-734F-4F73-9E19-FAC6634D1D3C}" type="presParOf" srcId="{18D151F9-104E-43C7-BE9F-43A8F1834848}" destId="{500B119B-CE5D-4D69-BE7A-DE924DA957C0}" srcOrd="0" destOrd="0" presId="urn:microsoft.com/office/officeart/2005/8/layout/radial5"/>
    <dgm:cxn modelId="{5D67D2B8-0A20-4E5F-94E9-03267304C5D3}" type="presParOf" srcId="{276F5DF7-3C7C-49E7-B06A-FD2016C7357F}" destId="{0DD7B031-5DD0-40DD-9DD6-91E52FBA9E28}" srcOrd="4" destOrd="0" presId="urn:microsoft.com/office/officeart/2005/8/layout/radial5"/>
    <dgm:cxn modelId="{EC7FFF9B-D62B-4BC0-8217-D29EDDB5B719}" type="presParOf" srcId="{276F5DF7-3C7C-49E7-B06A-FD2016C7357F}" destId="{B64C4D73-2EA5-4493-B96E-64B3D06576C4}" srcOrd="5" destOrd="0" presId="urn:microsoft.com/office/officeart/2005/8/layout/radial5"/>
    <dgm:cxn modelId="{51846FC9-7ACA-44E5-8F26-3E2B8EB1AE49}" type="presParOf" srcId="{B64C4D73-2EA5-4493-B96E-64B3D06576C4}" destId="{C5523687-6968-4749-8F7C-E3492EA55B66}" srcOrd="0" destOrd="0" presId="urn:microsoft.com/office/officeart/2005/8/layout/radial5"/>
    <dgm:cxn modelId="{B9EC8D1D-0AD4-412E-AEE1-6185104FC6FD}" type="presParOf" srcId="{276F5DF7-3C7C-49E7-B06A-FD2016C7357F}" destId="{285B2F4B-09B5-46A7-A139-C62628BE4209}" srcOrd="6" destOrd="0" presId="urn:microsoft.com/office/officeart/2005/8/layout/radial5"/>
    <dgm:cxn modelId="{46E9A736-66F9-4C77-9014-5EE0AE3C81B5}" type="presParOf" srcId="{276F5DF7-3C7C-49E7-B06A-FD2016C7357F}" destId="{335876E5-58B0-4070-B03F-7923CB5AFEAD}" srcOrd="7" destOrd="0" presId="urn:microsoft.com/office/officeart/2005/8/layout/radial5"/>
    <dgm:cxn modelId="{CEBBB0E3-C40C-49E0-8371-43BB67ABFF05}" type="presParOf" srcId="{335876E5-58B0-4070-B03F-7923CB5AFEAD}" destId="{20B1AE31-249E-451C-88A1-6A9142AEEEA4}" srcOrd="0" destOrd="0" presId="urn:microsoft.com/office/officeart/2005/8/layout/radial5"/>
    <dgm:cxn modelId="{F5513402-1206-4ADF-B68C-DEA5FF13DC21}" type="presParOf" srcId="{276F5DF7-3C7C-49E7-B06A-FD2016C7357F}" destId="{262A253D-88AA-4C0B-8398-5EA323D8886C}" srcOrd="8" destOrd="0" presId="urn:microsoft.com/office/officeart/2005/8/layout/radial5"/>
    <dgm:cxn modelId="{A2ED24E1-7741-4A7B-AAF7-79E87025FBEC}" type="presParOf" srcId="{276F5DF7-3C7C-49E7-B06A-FD2016C7357F}" destId="{D54ECFCB-92AE-4E74-BF5A-11703EB38968}" srcOrd="9" destOrd="0" presId="urn:microsoft.com/office/officeart/2005/8/layout/radial5"/>
    <dgm:cxn modelId="{0B6022CE-85A0-4CE8-B92A-EFC7A7826AAD}" type="presParOf" srcId="{D54ECFCB-92AE-4E74-BF5A-11703EB38968}" destId="{D1A9B6AF-4B74-49B2-9F3F-F24A344D0ECB}" srcOrd="0" destOrd="0" presId="urn:microsoft.com/office/officeart/2005/8/layout/radial5"/>
    <dgm:cxn modelId="{35EA9EC0-D156-4AFB-B5D6-75C80EFBE2D8}" type="presParOf" srcId="{276F5DF7-3C7C-49E7-B06A-FD2016C7357F}" destId="{D1E9F211-CEBE-4A23-8B8A-461A29523AB3}" srcOrd="10" destOrd="0" presId="urn:microsoft.com/office/officeart/2005/8/layout/radial5"/>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0E6AFB-6E62-4080-8509-C364F3CFF251}"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6721F5FD-7B9C-4176-A77C-02C933D17573}">
      <dgm:prSet custT="1"/>
      <dgm:spPr/>
      <dgm:t>
        <a:bodyPr/>
        <a:lstStyle/>
        <a:p>
          <a:pPr rtl="0"/>
          <a:r>
            <a:rPr lang="en-US" sz="1600" b="0" dirty="0" smtClean="0"/>
            <a:t>CGST and SGST will be levied and collected on all ‘intra-state supplies’ of goods and/ or services at the specified rate. </a:t>
          </a:r>
          <a:endParaRPr lang="en-US" sz="1600" dirty="0"/>
        </a:p>
      </dgm:t>
    </dgm:pt>
    <dgm:pt modelId="{B50CE169-DE2A-4294-A09A-3EFA6A938C74}" type="parTrans" cxnId="{EBB7824B-EDC2-477B-B3BB-AEA9085DE410}">
      <dgm:prSet/>
      <dgm:spPr/>
      <dgm:t>
        <a:bodyPr/>
        <a:lstStyle/>
        <a:p>
          <a:endParaRPr lang="en-US" sz="1600"/>
        </a:p>
      </dgm:t>
    </dgm:pt>
    <dgm:pt modelId="{9B1DEC25-94FD-41AC-A0EF-402333C8F2ED}" type="sibTrans" cxnId="{EBB7824B-EDC2-477B-B3BB-AEA9085DE410}">
      <dgm:prSet/>
      <dgm:spPr/>
      <dgm:t>
        <a:bodyPr/>
        <a:lstStyle/>
        <a:p>
          <a:endParaRPr lang="en-US" sz="1600"/>
        </a:p>
      </dgm:t>
    </dgm:pt>
    <dgm:pt modelId="{9BCE704A-9091-4CC7-861B-36EC7534A9C6}">
      <dgm:prSet custT="1"/>
      <dgm:spPr/>
      <dgm:t>
        <a:bodyPr/>
        <a:lstStyle/>
        <a:p>
          <a:pPr rtl="0"/>
          <a:r>
            <a:rPr lang="en-US" sz="1600" b="0" dirty="0" smtClean="0"/>
            <a:t>IGST will be levied and collected on all ‘inter-state supplies’ of goods and/ or services at the specified rate.</a:t>
          </a:r>
          <a:endParaRPr lang="en-US" sz="1600" dirty="0"/>
        </a:p>
      </dgm:t>
    </dgm:pt>
    <dgm:pt modelId="{EE9385CE-EBDB-4F72-BDD1-BBBCBC59BEFB}" type="parTrans" cxnId="{7F38BFF6-5A55-43AA-A146-E64A09FE4DD3}">
      <dgm:prSet/>
      <dgm:spPr/>
      <dgm:t>
        <a:bodyPr/>
        <a:lstStyle/>
        <a:p>
          <a:endParaRPr lang="en-US" sz="1600"/>
        </a:p>
      </dgm:t>
    </dgm:pt>
    <dgm:pt modelId="{BB8209B8-3FCD-4094-B6F9-5E6955FB29D3}" type="sibTrans" cxnId="{7F38BFF6-5A55-43AA-A146-E64A09FE4DD3}">
      <dgm:prSet/>
      <dgm:spPr/>
      <dgm:t>
        <a:bodyPr/>
        <a:lstStyle/>
        <a:p>
          <a:endParaRPr lang="en-US" sz="1600"/>
        </a:p>
      </dgm:t>
    </dgm:pt>
    <dgm:pt modelId="{0E018AB3-06E9-40A8-A4F7-ACD94945F737}">
      <dgm:prSet custT="1"/>
      <dgm:spPr/>
      <dgm:t>
        <a:bodyPr/>
        <a:lstStyle/>
        <a:p>
          <a:pPr rtl="0"/>
          <a:r>
            <a:rPr lang="en-US" sz="1600" b="0" dirty="0" smtClean="0"/>
            <a:t>For certain notified categories of goods/ services, as per the recommendation of the GST Council, the tax will be payable on reverse charge basis</a:t>
          </a:r>
          <a:endParaRPr lang="en-US" sz="1600" dirty="0"/>
        </a:p>
      </dgm:t>
    </dgm:pt>
    <dgm:pt modelId="{0F2BE9EB-794A-42F4-864A-69320F2A1EE8}" type="sibTrans" cxnId="{C86F1EC5-1B57-46AD-9C06-0C22E51C18F5}">
      <dgm:prSet/>
      <dgm:spPr/>
      <dgm:t>
        <a:bodyPr/>
        <a:lstStyle/>
        <a:p>
          <a:endParaRPr lang="en-US" sz="1600"/>
        </a:p>
      </dgm:t>
    </dgm:pt>
    <dgm:pt modelId="{536F71D9-6282-4FD8-BBB0-05B18608D42D}" type="parTrans" cxnId="{C86F1EC5-1B57-46AD-9C06-0C22E51C18F5}">
      <dgm:prSet/>
      <dgm:spPr/>
      <dgm:t>
        <a:bodyPr/>
        <a:lstStyle/>
        <a:p>
          <a:endParaRPr lang="en-US" sz="1600"/>
        </a:p>
      </dgm:t>
    </dgm:pt>
    <dgm:pt modelId="{F74C4240-60A9-4D09-8771-2A1CB68468AB}" type="pres">
      <dgm:prSet presAssocID="{2F0E6AFB-6E62-4080-8509-C364F3CFF251}" presName="linear" presStyleCnt="0">
        <dgm:presLayoutVars>
          <dgm:animLvl val="lvl"/>
          <dgm:resizeHandles val="exact"/>
        </dgm:presLayoutVars>
      </dgm:prSet>
      <dgm:spPr/>
      <dgm:t>
        <a:bodyPr/>
        <a:lstStyle/>
        <a:p>
          <a:endParaRPr lang="en-US"/>
        </a:p>
      </dgm:t>
    </dgm:pt>
    <dgm:pt modelId="{B45283C8-1A2F-4E20-A7EA-7D6C7E63B3A3}" type="pres">
      <dgm:prSet presAssocID="{6721F5FD-7B9C-4176-A77C-02C933D17573}" presName="parentText" presStyleLbl="node1" presStyleIdx="0" presStyleCnt="3" custLinFactNeighborY="42602">
        <dgm:presLayoutVars>
          <dgm:chMax val="0"/>
          <dgm:bulletEnabled val="1"/>
        </dgm:presLayoutVars>
      </dgm:prSet>
      <dgm:spPr/>
      <dgm:t>
        <a:bodyPr/>
        <a:lstStyle/>
        <a:p>
          <a:endParaRPr lang="en-US"/>
        </a:p>
      </dgm:t>
    </dgm:pt>
    <dgm:pt modelId="{69F57FAE-9807-4C96-861B-885A9C44E6D3}" type="pres">
      <dgm:prSet presAssocID="{9B1DEC25-94FD-41AC-A0EF-402333C8F2ED}" presName="spacer" presStyleCnt="0"/>
      <dgm:spPr/>
      <dgm:t>
        <a:bodyPr/>
        <a:lstStyle/>
        <a:p>
          <a:endParaRPr lang="en-US"/>
        </a:p>
      </dgm:t>
    </dgm:pt>
    <dgm:pt modelId="{B758A1DF-5778-4DA7-A4EC-4A75E7DF9531}" type="pres">
      <dgm:prSet presAssocID="{9BCE704A-9091-4CC7-861B-36EC7534A9C6}" presName="parentText" presStyleLbl="node1" presStyleIdx="1" presStyleCnt="3" custLinFactNeighborX="161">
        <dgm:presLayoutVars>
          <dgm:chMax val="0"/>
          <dgm:bulletEnabled val="1"/>
        </dgm:presLayoutVars>
      </dgm:prSet>
      <dgm:spPr/>
      <dgm:t>
        <a:bodyPr/>
        <a:lstStyle/>
        <a:p>
          <a:endParaRPr lang="en-US"/>
        </a:p>
      </dgm:t>
    </dgm:pt>
    <dgm:pt modelId="{BE86BDA1-2C67-4561-8A11-60679320CD15}" type="pres">
      <dgm:prSet presAssocID="{BB8209B8-3FCD-4094-B6F9-5E6955FB29D3}" presName="spacer" presStyleCnt="0"/>
      <dgm:spPr/>
      <dgm:t>
        <a:bodyPr/>
        <a:lstStyle/>
        <a:p>
          <a:endParaRPr lang="en-US"/>
        </a:p>
      </dgm:t>
    </dgm:pt>
    <dgm:pt modelId="{F3643032-3ACB-4298-88B4-C11EFEC5C24B}" type="pres">
      <dgm:prSet presAssocID="{0E018AB3-06E9-40A8-A4F7-ACD94945F737}" presName="parentText" presStyleLbl="node1" presStyleIdx="2" presStyleCnt="3">
        <dgm:presLayoutVars>
          <dgm:chMax val="0"/>
          <dgm:bulletEnabled val="1"/>
        </dgm:presLayoutVars>
      </dgm:prSet>
      <dgm:spPr/>
      <dgm:t>
        <a:bodyPr/>
        <a:lstStyle/>
        <a:p>
          <a:endParaRPr lang="en-US"/>
        </a:p>
      </dgm:t>
    </dgm:pt>
  </dgm:ptLst>
  <dgm:cxnLst>
    <dgm:cxn modelId="{7A64D516-5D03-49B7-B2C0-C7748C16CC0B}" type="presOf" srcId="{6721F5FD-7B9C-4176-A77C-02C933D17573}" destId="{B45283C8-1A2F-4E20-A7EA-7D6C7E63B3A3}" srcOrd="0" destOrd="0" presId="urn:microsoft.com/office/officeart/2005/8/layout/vList2"/>
    <dgm:cxn modelId="{C6718185-160F-421A-BDA4-FB83F72BF8BB}" type="presOf" srcId="{9BCE704A-9091-4CC7-861B-36EC7534A9C6}" destId="{B758A1DF-5778-4DA7-A4EC-4A75E7DF9531}" srcOrd="0" destOrd="0" presId="urn:microsoft.com/office/officeart/2005/8/layout/vList2"/>
    <dgm:cxn modelId="{24A5CA65-4B4E-43B6-996E-D36BF717D4F7}" type="presOf" srcId="{0E018AB3-06E9-40A8-A4F7-ACD94945F737}" destId="{F3643032-3ACB-4298-88B4-C11EFEC5C24B}" srcOrd="0" destOrd="0" presId="urn:microsoft.com/office/officeart/2005/8/layout/vList2"/>
    <dgm:cxn modelId="{7F38BFF6-5A55-43AA-A146-E64A09FE4DD3}" srcId="{2F0E6AFB-6E62-4080-8509-C364F3CFF251}" destId="{9BCE704A-9091-4CC7-861B-36EC7534A9C6}" srcOrd="1" destOrd="0" parTransId="{EE9385CE-EBDB-4F72-BDD1-BBBCBC59BEFB}" sibTransId="{BB8209B8-3FCD-4094-B6F9-5E6955FB29D3}"/>
    <dgm:cxn modelId="{C86F1EC5-1B57-46AD-9C06-0C22E51C18F5}" srcId="{2F0E6AFB-6E62-4080-8509-C364F3CFF251}" destId="{0E018AB3-06E9-40A8-A4F7-ACD94945F737}" srcOrd="2" destOrd="0" parTransId="{536F71D9-6282-4FD8-BBB0-05B18608D42D}" sibTransId="{0F2BE9EB-794A-42F4-864A-69320F2A1EE8}"/>
    <dgm:cxn modelId="{EBB7824B-EDC2-477B-B3BB-AEA9085DE410}" srcId="{2F0E6AFB-6E62-4080-8509-C364F3CFF251}" destId="{6721F5FD-7B9C-4176-A77C-02C933D17573}" srcOrd="0" destOrd="0" parTransId="{B50CE169-DE2A-4294-A09A-3EFA6A938C74}" sibTransId="{9B1DEC25-94FD-41AC-A0EF-402333C8F2ED}"/>
    <dgm:cxn modelId="{7874E3FE-E951-46B1-B995-F7D3A038221A}" type="presOf" srcId="{2F0E6AFB-6E62-4080-8509-C364F3CFF251}" destId="{F74C4240-60A9-4D09-8771-2A1CB68468AB}" srcOrd="0" destOrd="0" presId="urn:microsoft.com/office/officeart/2005/8/layout/vList2"/>
    <dgm:cxn modelId="{98D8ECF4-99D6-4084-83E8-8D6080B634F9}" type="presParOf" srcId="{F74C4240-60A9-4D09-8771-2A1CB68468AB}" destId="{B45283C8-1A2F-4E20-A7EA-7D6C7E63B3A3}" srcOrd="0" destOrd="0" presId="urn:microsoft.com/office/officeart/2005/8/layout/vList2"/>
    <dgm:cxn modelId="{7215AC72-26C5-4A67-8910-BDF9FDAC1211}" type="presParOf" srcId="{F74C4240-60A9-4D09-8771-2A1CB68468AB}" destId="{69F57FAE-9807-4C96-861B-885A9C44E6D3}" srcOrd="1" destOrd="0" presId="urn:microsoft.com/office/officeart/2005/8/layout/vList2"/>
    <dgm:cxn modelId="{C88ABA1D-B85E-4320-B436-E0A879A10F93}" type="presParOf" srcId="{F74C4240-60A9-4D09-8771-2A1CB68468AB}" destId="{B758A1DF-5778-4DA7-A4EC-4A75E7DF9531}" srcOrd="2" destOrd="0" presId="urn:microsoft.com/office/officeart/2005/8/layout/vList2"/>
    <dgm:cxn modelId="{BAC633ED-EF95-4DB3-9A9F-8955A585432A}" type="presParOf" srcId="{F74C4240-60A9-4D09-8771-2A1CB68468AB}" destId="{BE86BDA1-2C67-4561-8A11-60679320CD15}" srcOrd="3" destOrd="0" presId="urn:microsoft.com/office/officeart/2005/8/layout/vList2"/>
    <dgm:cxn modelId="{E78F8B74-2FD3-43B6-A542-09B42A7032FF}" type="presParOf" srcId="{F74C4240-60A9-4D09-8771-2A1CB68468AB}" destId="{F3643032-3ACB-4298-88B4-C11EFEC5C24B}" srcOrd="4"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A8985502-9C72-4A2A-91AC-A3D9AA8EA247}" type="doc">
      <dgm:prSet loTypeId="urn:microsoft.com/office/officeart/2008/layout/HorizontalMultiLevelHierarchy" loCatId="hierarchy" qsTypeId="urn:microsoft.com/office/officeart/2005/8/quickstyle/simple1" qsCatId="simple" csTypeId="urn:microsoft.com/office/officeart/2005/8/colors/colorful1#3" csCatId="colorful" phldr="1"/>
      <dgm:spPr/>
      <dgm:t>
        <a:bodyPr/>
        <a:lstStyle/>
        <a:p>
          <a:endParaRPr lang="en-US"/>
        </a:p>
      </dgm:t>
    </dgm:pt>
    <dgm:pt modelId="{1257FF53-0F45-4B0F-8B43-5E8104B666F6}">
      <dgm:prSet phldrT="[Text]" custT="1"/>
      <dgm:spPr/>
      <dgm:t>
        <a:bodyPr/>
        <a:lstStyle/>
        <a:p>
          <a:r>
            <a:rPr lang="en-US" sz="1000" b="1" smtClean="0"/>
            <a:t>GST</a:t>
          </a:r>
          <a:endParaRPr lang="en-US" sz="1000" b="1" dirty="0"/>
        </a:p>
      </dgm:t>
    </dgm:pt>
    <dgm:pt modelId="{597A7DED-2970-413C-B118-B5654D8F581D}" type="parTrans" cxnId="{FC2B703C-30ED-4F51-AD96-589373A629EA}">
      <dgm:prSet/>
      <dgm:spPr/>
      <dgm:t>
        <a:bodyPr/>
        <a:lstStyle/>
        <a:p>
          <a:endParaRPr lang="en-US" sz="1000">
            <a:solidFill>
              <a:srgbClr val="002060"/>
            </a:solidFill>
          </a:endParaRPr>
        </a:p>
      </dgm:t>
    </dgm:pt>
    <dgm:pt modelId="{12003662-08BD-4967-AF48-B16485CAFDD0}" type="sibTrans" cxnId="{FC2B703C-30ED-4F51-AD96-589373A629EA}">
      <dgm:prSet/>
      <dgm:spPr/>
      <dgm:t>
        <a:bodyPr/>
        <a:lstStyle/>
        <a:p>
          <a:endParaRPr lang="en-US" sz="1000">
            <a:solidFill>
              <a:srgbClr val="002060"/>
            </a:solidFill>
          </a:endParaRPr>
        </a:p>
      </dgm:t>
    </dgm:pt>
    <dgm:pt modelId="{2A637C0D-7CDC-4664-8D7B-ED62995AD362}">
      <dgm:prSet phldrT="[Text]" custT="1"/>
      <dgm:spPr/>
      <dgm:t>
        <a:bodyPr/>
        <a:lstStyle/>
        <a:p>
          <a:r>
            <a:rPr lang="en-US" sz="1000" b="1" smtClean="0"/>
            <a:t>Intra-State</a:t>
          </a:r>
          <a:endParaRPr lang="en-US" sz="1000" b="1" dirty="0"/>
        </a:p>
      </dgm:t>
    </dgm:pt>
    <dgm:pt modelId="{C1F501CE-62F7-4287-9C84-10CE689DBE27}" type="parTrans" cxnId="{10782FAB-CF3F-4488-A53C-3448D917DCAA}">
      <dgm:prSet custT="1"/>
      <dgm:spPr/>
      <dgm:t>
        <a:bodyPr/>
        <a:lstStyle/>
        <a:p>
          <a:endParaRPr lang="en-US" sz="1000" dirty="0">
            <a:solidFill>
              <a:srgbClr val="002060"/>
            </a:solidFill>
          </a:endParaRPr>
        </a:p>
      </dgm:t>
    </dgm:pt>
    <dgm:pt modelId="{CA82FE43-071F-4F3F-96FA-C3434C805D2F}" type="sibTrans" cxnId="{10782FAB-CF3F-4488-A53C-3448D917DCAA}">
      <dgm:prSet/>
      <dgm:spPr/>
      <dgm:t>
        <a:bodyPr/>
        <a:lstStyle/>
        <a:p>
          <a:endParaRPr lang="en-US" sz="1000">
            <a:solidFill>
              <a:srgbClr val="002060"/>
            </a:solidFill>
          </a:endParaRPr>
        </a:p>
      </dgm:t>
    </dgm:pt>
    <dgm:pt modelId="{45F41FCD-1979-4441-86A6-59545ADE37E7}">
      <dgm:prSet phldrT="[Text]" custT="1"/>
      <dgm:spPr/>
      <dgm:t>
        <a:bodyPr/>
        <a:lstStyle/>
        <a:p>
          <a:r>
            <a:rPr lang="en-US" sz="1000" b="1" smtClean="0"/>
            <a:t>CGST</a:t>
          </a:r>
          <a:endParaRPr lang="en-US" sz="1000" b="1" dirty="0"/>
        </a:p>
      </dgm:t>
    </dgm:pt>
    <dgm:pt modelId="{1DEAD76F-0A86-4A3A-B6F7-9341F2432358}" type="parTrans" cxnId="{AABCBEBD-58BC-4814-BEB0-9181D97A753E}">
      <dgm:prSet custT="1"/>
      <dgm:spPr/>
      <dgm:t>
        <a:bodyPr/>
        <a:lstStyle/>
        <a:p>
          <a:endParaRPr lang="en-US" sz="1000" dirty="0">
            <a:solidFill>
              <a:srgbClr val="002060"/>
            </a:solidFill>
          </a:endParaRPr>
        </a:p>
      </dgm:t>
    </dgm:pt>
    <dgm:pt modelId="{3C86BA36-4D08-4E2F-964A-AF6570CD81FE}" type="sibTrans" cxnId="{AABCBEBD-58BC-4814-BEB0-9181D97A753E}">
      <dgm:prSet/>
      <dgm:spPr/>
      <dgm:t>
        <a:bodyPr/>
        <a:lstStyle/>
        <a:p>
          <a:endParaRPr lang="en-US" sz="1000">
            <a:solidFill>
              <a:srgbClr val="002060"/>
            </a:solidFill>
          </a:endParaRPr>
        </a:p>
      </dgm:t>
    </dgm:pt>
    <dgm:pt modelId="{306F7D42-6983-432E-9A97-FF0484C29F0D}">
      <dgm:prSet phldrT="[Text]" custT="1"/>
      <dgm:spPr/>
      <dgm:t>
        <a:bodyPr/>
        <a:lstStyle/>
        <a:p>
          <a:r>
            <a:rPr lang="en-US" sz="1000" b="1" smtClean="0"/>
            <a:t>SGST</a:t>
          </a:r>
          <a:endParaRPr lang="en-US" sz="1000" b="1" dirty="0"/>
        </a:p>
      </dgm:t>
    </dgm:pt>
    <dgm:pt modelId="{44570408-4FA5-440E-AB67-14D8E566D03B}" type="parTrans" cxnId="{0E397E52-537C-41DE-95C6-FC57C957D9A5}">
      <dgm:prSet custT="1"/>
      <dgm:spPr/>
      <dgm:t>
        <a:bodyPr/>
        <a:lstStyle/>
        <a:p>
          <a:endParaRPr lang="en-US" sz="1000" dirty="0">
            <a:solidFill>
              <a:srgbClr val="002060"/>
            </a:solidFill>
          </a:endParaRPr>
        </a:p>
      </dgm:t>
    </dgm:pt>
    <dgm:pt modelId="{58C9668F-D82C-4A39-8D92-17CE4DA9E26D}" type="sibTrans" cxnId="{0E397E52-537C-41DE-95C6-FC57C957D9A5}">
      <dgm:prSet/>
      <dgm:spPr/>
      <dgm:t>
        <a:bodyPr/>
        <a:lstStyle/>
        <a:p>
          <a:endParaRPr lang="en-US" sz="1000">
            <a:solidFill>
              <a:srgbClr val="002060"/>
            </a:solidFill>
          </a:endParaRPr>
        </a:p>
      </dgm:t>
    </dgm:pt>
    <dgm:pt modelId="{EB0249BD-A8E5-4DDD-B1D4-41EA25144A79}">
      <dgm:prSet phldrT="[Text]" custT="1"/>
      <dgm:spPr/>
      <dgm:t>
        <a:bodyPr/>
        <a:lstStyle/>
        <a:p>
          <a:r>
            <a:rPr lang="en-US" sz="1000" b="1" smtClean="0"/>
            <a:t>Inter-State</a:t>
          </a:r>
          <a:endParaRPr lang="en-US" sz="1000" b="1" dirty="0"/>
        </a:p>
      </dgm:t>
    </dgm:pt>
    <dgm:pt modelId="{F14EA247-E45E-43CB-A4DF-ACB85749E167}" type="parTrans" cxnId="{B0124FF5-B956-4387-9D69-EB25BA1764ED}">
      <dgm:prSet custT="1"/>
      <dgm:spPr/>
      <dgm:t>
        <a:bodyPr/>
        <a:lstStyle/>
        <a:p>
          <a:endParaRPr lang="en-US" sz="1000" dirty="0">
            <a:solidFill>
              <a:srgbClr val="002060"/>
            </a:solidFill>
          </a:endParaRPr>
        </a:p>
      </dgm:t>
    </dgm:pt>
    <dgm:pt modelId="{344D58D4-5566-4847-917D-BA037BA7CE81}" type="sibTrans" cxnId="{B0124FF5-B956-4387-9D69-EB25BA1764ED}">
      <dgm:prSet/>
      <dgm:spPr/>
      <dgm:t>
        <a:bodyPr/>
        <a:lstStyle/>
        <a:p>
          <a:endParaRPr lang="en-US" sz="1000">
            <a:solidFill>
              <a:srgbClr val="002060"/>
            </a:solidFill>
          </a:endParaRPr>
        </a:p>
      </dgm:t>
    </dgm:pt>
    <dgm:pt modelId="{48955049-0F49-4F4F-8642-971401F7D20E}">
      <dgm:prSet phldrT="[Text]" custT="1"/>
      <dgm:spPr/>
      <dgm:t>
        <a:bodyPr/>
        <a:lstStyle/>
        <a:p>
          <a:r>
            <a:rPr lang="en-US" sz="1000" b="1" smtClean="0"/>
            <a:t>IGST</a:t>
          </a:r>
        </a:p>
        <a:p>
          <a:r>
            <a:rPr lang="en-US" sz="1000" b="1" smtClean="0"/>
            <a:t>(CGST+SGST)</a:t>
          </a:r>
          <a:endParaRPr lang="en-US" sz="1000" b="1" dirty="0"/>
        </a:p>
      </dgm:t>
    </dgm:pt>
    <dgm:pt modelId="{4C6F729A-4418-4321-91E2-0BB49BA4EAF7}" type="parTrans" cxnId="{F789E250-64E0-41BD-98A3-CB33ECA620E6}">
      <dgm:prSet custT="1"/>
      <dgm:spPr/>
      <dgm:t>
        <a:bodyPr/>
        <a:lstStyle/>
        <a:p>
          <a:endParaRPr lang="en-US" sz="1000" dirty="0">
            <a:solidFill>
              <a:srgbClr val="002060"/>
            </a:solidFill>
          </a:endParaRPr>
        </a:p>
      </dgm:t>
    </dgm:pt>
    <dgm:pt modelId="{199EEB06-A139-4C77-83CC-371F656ABC5D}" type="sibTrans" cxnId="{F789E250-64E0-41BD-98A3-CB33ECA620E6}">
      <dgm:prSet/>
      <dgm:spPr/>
      <dgm:t>
        <a:bodyPr/>
        <a:lstStyle/>
        <a:p>
          <a:endParaRPr lang="en-US" sz="1000">
            <a:solidFill>
              <a:srgbClr val="002060"/>
            </a:solidFill>
          </a:endParaRPr>
        </a:p>
      </dgm:t>
    </dgm:pt>
    <dgm:pt modelId="{89B2AEEB-EE57-4255-A150-8DB32FF86232}" type="pres">
      <dgm:prSet presAssocID="{A8985502-9C72-4A2A-91AC-A3D9AA8EA247}" presName="Name0" presStyleCnt="0">
        <dgm:presLayoutVars>
          <dgm:chPref val="1"/>
          <dgm:dir/>
          <dgm:animOne val="branch"/>
          <dgm:animLvl val="lvl"/>
          <dgm:resizeHandles val="exact"/>
        </dgm:presLayoutVars>
      </dgm:prSet>
      <dgm:spPr/>
      <dgm:t>
        <a:bodyPr/>
        <a:lstStyle/>
        <a:p>
          <a:endParaRPr lang="en-US"/>
        </a:p>
      </dgm:t>
    </dgm:pt>
    <dgm:pt modelId="{8E5B706A-1136-457A-B15D-C897D6854583}" type="pres">
      <dgm:prSet presAssocID="{1257FF53-0F45-4B0F-8B43-5E8104B666F6}" presName="root1" presStyleCnt="0"/>
      <dgm:spPr/>
      <dgm:t>
        <a:bodyPr/>
        <a:lstStyle/>
        <a:p>
          <a:endParaRPr lang="en-US"/>
        </a:p>
      </dgm:t>
    </dgm:pt>
    <dgm:pt modelId="{C03BF72A-C63D-42F5-9192-889ABAA99EBE}" type="pres">
      <dgm:prSet presAssocID="{1257FF53-0F45-4B0F-8B43-5E8104B666F6}" presName="LevelOneTextNode" presStyleLbl="node0" presStyleIdx="0" presStyleCnt="1" custLinFactNeighborY="1549">
        <dgm:presLayoutVars>
          <dgm:chPref val="3"/>
        </dgm:presLayoutVars>
      </dgm:prSet>
      <dgm:spPr/>
      <dgm:t>
        <a:bodyPr/>
        <a:lstStyle/>
        <a:p>
          <a:endParaRPr lang="en-US"/>
        </a:p>
      </dgm:t>
    </dgm:pt>
    <dgm:pt modelId="{8BD84B44-7019-43B8-AB32-5FF469627CF8}" type="pres">
      <dgm:prSet presAssocID="{1257FF53-0F45-4B0F-8B43-5E8104B666F6}" presName="level2hierChild" presStyleCnt="0"/>
      <dgm:spPr/>
      <dgm:t>
        <a:bodyPr/>
        <a:lstStyle/>
        <a:p>
          <a:endParaRPr lang="en-US"/>
        </a:p>
      </dgm:t>
    </dgm:pt>
    <dgm:pt modelId="{932DD727-CFC2-4C5F-9CCD-AC6DC1D57065}" type="pres">
      <dgm:prSet presAssocID="{C1F501CE-62F7-4287-9C84-10CE689DBE27}" presName="conn2-1" presStyleLbl="parChTrans1D2" presStyleIdx="0" presStyleCnt="2"/>
      <dgm:spPr/>
      <dgm:t>
        <a:bodyPr/>
        <a:lstStyle/>
        <a:p>
          <a:endParaRPr lang="en-US"/>
        </a:p>
      </dgm:t>
    </dgm:pt>
    <dgm:pt modelId="{7A0BE4E7-A613-4ADC-A5DF-38CB8C30566C}" type="pres">
      <dgm:prSet presAssocID="{C1F501CE-62F7-4287-9C84-10CE689DBE27}" presName="connTx" presStyleLbl="parChTrans1D2" presStyleIdx="0" presStyleCnt="2"/>
      <dgm:spPr/>
      <dgm:t>
        <a:bodyPr/>
        <a:lstStyle/>
        <a:p>
          <a:endParaRPr lang="en-US"/>
        </a:p>
      </dgm:t>
    </dgm:pt>
    <dgm:pt modelId="{B200C3D5-966F-4F95-B99B-77793623DB83}" type="pres">
      <dgm:prSet presAssocID="{2A637C0D-7CDC-4664-8D7B-ED62995AD362}" presName="root2" presStyleCnt="0"/>
      <dgm:spPr/>
      <dgm:t>
        <a:bodyPr/>
        <a:lstStyle/>
        <a:p>
          <a:endParaRPr lang="en-US"/>
        </a:p>
      </dgm:t>
    </dgm:pt>
    <dgm:pt modelId="{54282FD5-BB8B-4CF9-BFF7-807F931F12DA}" type="pres">
      <dgm:prSet presAssocID="{2A637C0D-7CDC-4664-8D7B-ED62995AD362}" presName="LevelTwoTextNode" presStyleLbl="node2" presStyleIdx="0" presStyleCnt="2" custScaleX="79237">
        <dgm:presLayoutVars>
          <dgm:chPref val="3"/>
        </dgm:presLayoutVars>
      </dgm:prSet>
      <dgm:spPr/>
      <dgm:t>
        <a:bodyPr/>
        <a:lstStyle/>
        <a:p>
          <a:endParaRPr lang="en-US"/>
        </a:p>
      </dgm:t>
    </dgm:pt>
    <dgm:pt modelId="{5517C079-F5FD-42E9-BBD1-CB4878BB1804}" type="pres">
      <dgm:prSet presAssocID="{2A637C0D-7CDC-4664-8D7B-ED62995AD362}" presName="level3hierChild" presStyleCnt="0"/>
      <dgm:spPr/>
      <dgm:t>
        <a:bodyPr/>
        <a:lstStyle/>
        <a:p>
          <a:endParaRPr lang="en-US"/>
        </a:p>
      </dgm:t>
    </dgm:pt>
    <dgm:pt modelId="{A70C2538-5862-41E6-B649-806A9C4CB73A}" type="pres">
      <dgm:prSet presAssocID="{1DEAD76F-0A86-4A3A-B6F7-9341F2432358}" presName="conn2-1" presStyleLbl="parChTrans1D3" presStyleIdx="0" presStyleCnt="3"/>
      <dgm:spPr/>
      <dgm:t>
        <a:bodyPr/>
        <a:lstStyle/>
        <a:p>
          <a:endParaRPr lang="en-US"/>
        </a:p>
      </dgm:t>
    </dgm:pt>
    <dgm:pt modelId="{CBF3B143-198C-4366-90F7-AB19F1BB5697}" type="pres">
      <dgm:prSet presAssocID="{1DEAD76F-0A86-4A3A-B6F7-9341F2432358}" presName="connTx" presStyleLbl="parChTrans1D3" presStyleIdx="0" presStyleCnt="3"/>
      <dgm:spPr/>
      <dgm:t>
        <a:bodyPr/>
        <a:lstStyle/>
        <a:p>
          <a:endParaRPr lang="en-US"/>
        </a:p>
      </dgm:t>
    </dgm:pt>
    <dgm:pt modelId="{07302601-ABA6-42DC-8848-F9B7BCE90232}" type="pres">
      <dgm:prSet presAssocID="{45F41FCD-1979-4441-86A6-59545ADE37E7}" presName="root2" presStyleCnt="0"/>
      <dgm:spPr/>
      <dgm:t>
        <a:bodyPr/>
        <a:lstStyle/>
        <a:p>
          <a:endParaRPr lang="en-US"/>
        </a:p>
      </dgm:t>
    </dgm:pt>
    <dgm:pt modelId="{7CB92AC4-CCF9-4EB1-AC4C-679AC04C43C4}" type="pres">
      <dgm:prSet presAssocID="{45F41FCD-1979-4441-86A6-59545ADE37E7}" presName="LevelTwoTextNode" presStyleLbl="node3" presStyleIdx="0" presStyleCnt="3">
        <dgm:presLayoutVars>
          <dgm:chPref val="3"/>
        </dgm:presLayoutVars>
      </dgm:prSet>
      <dgm:spPr/>
      <dgm:t>
        <a:bodyPr/>
        <a:lstStyle/>
        <a:p>
          <a:endParaRPr lang="en-US"/>
        </a:p>
      </dgm:t>
    </dgm:pt>
    <dgm:pt modelId="{AB939CF5-C8DF-4DE6-A736-70DC4B3E8214}" type="pres">
      <dgm:prSet presAssocID="{45F41FCD-1979-4441-86A6-59545ADE37E7}" presName="level3hierChild" presStyleCnt="0"/>
      <dgm:spPr/>
      <dgm:t>
        <a:bodyPr/>
        <a:lstStyle/>
        <a:p>
          <a:endParaRPr lang="en-US"/>
        </a:p>
      </dgm:t>
    </dgm:pt>
    <dgm:pt modelId="{A2C91514-9E32-4F97-99EE-76862C18D289}" type="pres">
      <dgm:prSet presAssocID="{44570408-4FA5-440E-AB67-14D8E566D03B}" presName="conn2-1" presStyleLbl="parChTrans1D3" presStyleIdx="1" presStyleCnt="3"/>
      <dgm:spPr/>
      <dgm:t>
        <a:bodyPr/>
        <a:lstStyle/>
        <a:p>
          <a:endParaRPr lang="en-US"/>
        </a:p>
      </dgm:t>
    </dgm:pt>
    <dgm:pt modelId="{3950514D-D3B0-4424-A874-CD8D5450340D}" type="pres">
      <dgm:prSet presAssocID="{44570408-4FA5-440E-AB67-14D8E566D03B}" presName="connTx" presStyleLbl="parChTrans1D3" presStyleIdx="1" presStyleCnt="3"/>
      <dgm:spPr/>
      <dgm:t>
        <a:bodyPr/>
        <a:lstStyle/>
        <a:p>
          <a:endParaRPr lang="en-US"/>
        </a:p>
      </dgm:t>
    </dgm:pt>
    <dgm:pt modelId="{16D5500B-7292-4220-B433-36B828444CBC}" type="pres">
      <dgm:prSet presAssocID="{306F7D42-6983-432E-9A97-FF0484C29F0D}" presName="root2" presStyleCnt="0"/>
      <dgm:spPr/>
      <dgm:t>
        <a:bodyPr/>
        <a:lstStyle/>
        <a:p>
          <a:endParaRPr lang="en-US"/>
        </a:p>
      </dgm:t>
    </dgm:pt>
    <dgm:pt modelId="{2F064C4D-9A6A-4263-B926-62B7EFAC5732}" type="pres">
      <dgm:prSet presAssocID="{306F7D42-6983-432E-9A97-FF0484C29F0D}" presName="LevelTwoTextNode" presStyleLbl="node3" presStyleIdx="1" presStyleCnt="3">
        <dgm:presLayoutVars>
          <dgm:chPref val="3"/>
        </dgm:presLayoutVars>
      </dgm:prSet>
      <dgm:spPr/>
      <dgm:t>
        <a:bodyPr/>
        <a:lstStyle/>
        <a:p>
          <a:endParaRPr lang="en-US"/>
        </a:p>
      </dgm:t>
    </dgm:pt>
    <dgm:pt modelId="{A917EF37-5F6B-4D8A-BFEC-FA437B1D971B}" type="pres">
      <dgm:prSet presAssocID="{306F7D42-6983-432E-9A97-FF0484C29F0D}" presName="level3hierChild" presStyleCnt="0"/>
      <dgm:spPr/>
      <dgm:t>
        <a:bodyPr/>
        <a:lstStyle/>
        <a:p>
          <a:endParaRPr lang="en-US"/>
        </a:p>
      </dgm:t>
    </dgm:pt>
    <dgm:pt modelId="{C8F01BC8-30CB-4F4F-8A1F-E4D482845869}" type="pres">
      <dgm:prSet presAssocID="{F14EA247-E45E-43CB-A4DF-ACB85749E167}" presName="conn2-1" presStyleLbl="parChTrans1D2" presStyleIdx="1" presStyleCnt="2"/>
      <dgm:spPr/>
      <dgm:t>
        <a:bodyPr/>
        <a:lstStyle/>
        <a:p>
          <a:endParaRPr lang="en-US"/>
        </a:p>
      </dgm:t>
    </dgm:pt>
    <dgm:pt modelId="{0AAFE6A4-E981-425B-A407-26ACFBC3BDC6}" type="pres">
      <dgm:prSet presAssocID="{F14EA247-E45E-43CB-A4DF-ACB85749E167}" presName="connTx" presStyleLbl="parChTrans1D2" presStyleIdx="1" presStyleCnt="2"/>
      <dgm:spPr/>
      <dgm:t>
        <a:bodyPr/>
        <a:lstStyle/>
        <a:p>
          <a:endParaRPr lang="en-US"/>
        </a:p>
      </dgm:t>
    </dgm:pt>
    <dgm:pt modelId="{36F903B6-93C0-456D-9569-C6C25AE02ED1}" type="pres">
      <dgm:prSet presAssocID="{EB0249BD-A8E5-4DDD-B1D4-41EA25144A79}" presName="root2" presStyleCnt="0"/>
      <dgm:spPr/>
      <dgm:t>
        <a:bodyPr/>
        <a:lstStyle/>
        <a:p>
          <a:endParaRPr lang="en-US"/>
        </a:p>
      </dgm:t>
    </dgm:pt>
    <dgm:pt modelId="{595568F2-F9AE-4587-ABE1-E637658DABDF}" type="pres">
      <dgm:prSet presAssocID="{EB0249BD-A8E5-4DDD-B1D4-41EA25144A79}" presName="LevelTwoTextNode" presStyleLbl="node2" presStyleIdx="1" presStyleCnt="2" custScaleX="79237">
        <dgm:presLayoutVars>
          <dgm:chPref val="3"/>
        </dgm:presLayoutVars>
      </dgm:prSet>
      <dgm:spPr/>
      <dgm:t>
        <a:bodyPr/>
        <a:lstStyle/>
        <a:p>
          <a:endParaRPr lang="en-US"/>
        </a:p>
      </dgm:t>
    </dgm:pt>
    <dgm:pt modelId="{4F2688BC-1A2C-437C-8C4F-2946FEC83617}" type="pres">
      <dgm:prSet presAssocID="{EB0249BD-A8E5-4DDD-B1D4-41EA25144A79}" presName="level3hierChild" presStyleCnt="0"/>
      <dgm:spPr/>
      <dgm:t>
        <a:bodyPr/>
        <a:lstStyle/>
        <a:p>
          <a:endParaRPr lang="en-US"/>
        </a:p>
      </dgm:t>
    </dgm:pt>
    <dgm:pt modelId="{E70C765D-C9D2-4F5D-AC7B-E50E075A1EA3}" type="pres">
      <dgm:prSet presAssocID="{4C6F729A-4418-4321-91E2-0BB49BA4EAF7}" presName="conn2-1" presStyleLbl="parChTrans1D3" presStyleIdx="2" presStyleCnt="3"/>
      <dgm:spPr/>
      <dgm:t>
        <a:bodyPr/>
        <a:lstStyle/>
        <a:p>
          <a:endParaRPr lang="en-US"/>
        </a:p>
      </dgm:t>
    </dgm:pt>
    <dgm:pt modelId="{2B258D0C-84DE-4017-B1DD-EA4BF50D81E0}" type="pres">
      <dgm:prSet presAssocID="{4C6F729A-4418-4321-91E2-0BB49BA4EAF7}" presName="connTx" presStyleLbl="parChTrans1D3" presStyleIdx="2" presStyleCnt="3"/>
      <dgm:spPr/>
      <dgm:t>
        <a:bodyPr/>
        <a:lstStyle/>
        <a:p>
          <a:endParaRPr lang="en-US"/>
        </a:p>
      </dgm:t>
    </dgm:pt>
    <dgm:pt modelId="{3FB70C11-E5FF-4DF3-A193-E5DEA264470E}" type="pres">
      <dgm:prSet presAssocID="{48955049-0F49-4F4F-8642-971401F7D20E}" presName="root2" presStyleCnt="0"/>
      <dgm:spPr/>
      <dgm:t>
        <a:bodyPr/>
        <a:lstStyle/>
        <a:p>
          <a:endParaRPr lang="en-US"/>
        </a:p>
      </dgm:t>
    </dgm:pt>
    <dgm:pt modelId="{DC7614BF-E9A7-4A9E-8E42-9D71237A92F9}" type="pres">
      <dgm:prSet presAssocID="{48955049-0F49-4F4F-8642-971401F7D20E}" presName="LevelTwoTextNode" presStyleLbl="node3" presStyleIdx="2" presStyleCnt="3" custScaleY="163999">
        <dgm:presLayoutVars>
          <dgm:chPref val="3"/>
        </dgm:presLayoutVars>
      </dgm:prSet>
      <dgm:spPr/>
      <dgm:t>
        <a:bodyPr/>
        <a:lstStyle/>
        <a:p>
          <a:endParaRPr lang="en-US"/>
        </a:p>
      </dgm:t>
    </dgm:pt>
    <dgm:pt modelId="{26D4A36E-E700-4C5F-995E-2C83C068FC2D}" type="pres">
      <dgm:prSet presAssocID="{48955049-0F49-4F4F-8642-971401F7D20E}" presName="level3hierChild" presStyleCnt="0"/>
      <dgm:spPr/>
      <dgm:t>
        <a:bodyPr/>
        <a:lstStyle/>
        <a:p>
          <a:endParaRPr lang="en-US"/>
        </a:p>
      </dgm:t>
    </dgm:pt>
  </dgm:ptLst>
  <dgm:cxnLst>
    <dgm:cxn modelId="{FC2B703C-30ED-4F51-AD96-589373A629EA}" srcId="{A8985502-9C72-4A2A-91AC-A3D9AA8EA247}" destId="{1257FF53-0F45-4B0F-8B43-5E8104B666F6}" srcOrd="0" destOrd="0" parTransId="{597A7DED-2970-413C-B118-B5654D8F581D}" sibTransId="{12003662-08BD-4967-AF48-B16485CAFDD0}"/>
    <dgm:cxn modelId="{AABCBEBD-58BC-4814-BEB0-9181D97A753E}" srcId="{2A637C0D-7CDC-4664-8D7B-ED62995AD362}" destId="{45F41FCD-1979-4441-86A6-59545ADE37E7}" srcOrd="0" destOrd="0" parTransId="{1DEAD76F-0A86-4A3A-B6F7-9341F2432358}" sibTransId="{3C86BA36-4D08-4E2F-964A-AF6570CD81FE}"/>
    <dgm:cxn modelId="{66FB2A9C-4521-49C9-921D-3CA9E79AFD95}" type="presOf" srcId="{F14EA247-E45E-43CB-A4DF-ACB85749E167}" destId="{C8F01BC8-30CB-4F4F-8A1F-E4D482845869}" srcOrd="0" destOrd="0" presId="urn:microsoft.com/office/officeart/2008/layout/HorizontalMultiLevelHierarchy"/>
    <dgm:cxn modelId="{EBEB8A2A-DC64-490D-A1D6-0862A01E9681}" type="presOf" srcId="{4C6F729A-4418-4321-91E2-0BB49BA4EAF7}" destId="{E70C765D-C9D2-4F5D-AC7B-E50E075A1EA3}" srcOrd="0" destOrd="0" presId="urn:microsoft.com/office/officeart/2008/layout/HorizontalMultiLevelHierarchy"/>
    <dgm:cxn modelId="{9E56120F-4004-42A1-A141-9F416F54BCD1}" type="presOf" srcId="{F14EA247-E45E-43CB-A4DF-ACB85749E167}" destId="{0AAFE6A4-E981-425B-A407-26ACFBC3BDC6}" srcOrd="1" destOrd="0" presId="urn:microsoft.com/office/officeart/2008/layout/HorizontalMultiLevelHierarchy"/>
    <dgm:cxn modelId="{22E0AFED-0C73-4070-A660-FF4233EAD111}" type="presOf" srcId="{C1F501CE-62F7-4287-9C84-10CE689DBE27}" destId="{932DD727-CFC2-4C5F-9CCD-AC6DC1D57065}" srcOrd="0" destOrd="0" presId="urn:microsoft.com/office/officeart/2008/layout/HorizontalMultiLevelHierarchy"/>
    <dgm:cxn modelId="{EAB92D6E-C132-4478-9382-963EE71983B0}" type="presOf" srcId="{44570408-4FA5-440E-AB67-14D8E566D03B}" destId="{A2C91514-9E32-4F97-99EE-76862C18D289}" srcOrd="0" destOrd="0" presId="urn:microsoft.com/office/officeart/2008/layout/HorizontalMultiLevelHierarchy"/>
    <dgm:cxn modelId="{76FF798F-8A6C-43D0-87F0-2A2484386E38}" type="presOf" srcId="{48955049-0F49-4F4F-8642-971401F7D20E}" destId="{DC7614BF-E9A7-4A9E-8E42-9D71237A92F9}" srcOrd="0" destOrd="0" presId="urn:microsoft.com/office/officeart/2008/layout/HorizontalMultiLevelHierarchy"/>
    <dgm:cxn modelId="{F789E250-64E0-41BD-98A3-CB33ECA620E6}" srcId="{EB0249BD-A8E5-4DDD-B1D4-41EA25144A79}" destId="{48955049-0F49-4F4F-8642-971401F7D20E}" srcOrd="0" destOrd="0" parTransId="{4C6F729A-4418-4321-91E2-0BB49BA4EAF7}" sibTransId="{199EEB06-A139-4C77-83CC-371F656ABC5D}"/>
    <dgm:cxn modelId="{B0124FF5-B956-4387-9D69-EB25BA1764ED}" srcId="{1257FF53-0F45-4B0F-8B43-5E8104B666F6}" destId="{EB0249BD-A8E5-4DDD-B1D4-41EA25144A79}" srcOrd="1" destOrd="0" parTransId="{F14EA247-E45E-43CB-A4DF-ACB85749E167}" sibTransId="{344D58D4-5566-4847-917D-BA037BA7CE81}"/>
    <dgm:cxn modelId="{78B3A3CA-F729-4BE1-9ED2-1764503C094C}" type="presOf" srcId="{2A637C0D-7CDC-4664-8D7B-ED62995AD362}" destId="{54282FD5-BB8B-4CF9-BFF7-807F931F12DA}" srcOrd="0" destOrd="0" presId="urn:microsoft.com/office/officeart/2008/layout/HorizontalMultiLevelHierarchy"/>
    <dgm:cxn modelId="{196A4388-30DD-41E4-961F-2DEF9E33156C}" type="presOf" srcId="{44570408-4FA5-440E-AB67-14D8E566D03B}" destId="{3950514D-D3B0-4424-A874-CD8D5450340D}" srcOrd="1" destOrd="0" presId="urn:microsoft.com/office/officeart/2008/layout/HorizontalMultiLevelHierarchy"/>
    <dgm:cxn modelId="{C3437785-8D1C-44EF-8DA8-A1B575E8BB9D}" type="presOf" srcId="{4C6F729A-4418-4321-91E2-0BB49BA4EAF7}" destId="{2B258D0C-84DE-4017-B1DD-EA4BF50D81E0}" srcOrd="1" destOrd="0" presId="urn:microsoft.com/office/officeart/2008/layout/HorizontalMultiLevelHierarchy"/>
    <dgm:cxn modelId="{29966A4E-1FF2-42E8-85D9-53946C863CD2}" type="presOf" srcId="{C1F501CE-62F7-4287-9C84-10CE689DBE27}" destId="{7A0BE4E7-A613-4ADC-A5DF-38CB8C30566C}" srcOrd="1" destOrd="0" presId="urn:microsoft.com/office/officeart/2008/layout/HorizontalMultiLevelHierarchy"/>
    <dgm:cxn modelId="{74515C52-7471-49BC-B311-558BD5970EE2}" type="presOf" srcId="{A8985502-9C72-4A2A-91AC-A3D9AA8EA247}" destId="{89B2AEEB-EE57-4255-A150-8DB32FF86232}" srcOrd="0" destOrd="0" presId="urn:microsoft.com/office/officeart/2008/layout/HorizontalMultiLevelHierarchy"/>
    <dgm:cxn modelId="{8D4ADE74-2649-44B2-AD76-E18D7FD7F9EC}" type="presOf" srcId="{1257FF53-0F45-4B0F-8B43-5E8104B666F6}" destId="{C03BF72A-C63D-42F5-9192-889ABAA99EBE}" srcOrd="0" destOrd="0" presId="urn:microsoft.com/office/officeart/2008/layout/HorizontalMultiLevelHierarchy"/>
    <dgm:cxn modelId="{1C3B0287-F5AA-4EEA-B762-EAD82579E348}" type="presOf" srcId="{EB0249BD-A8E5-4DDD-B1D4-41EA25144A79}" destId="{595568F2-F9AE-4587-ABE1-E637658DABDF}" srcOrd="0" destOrd="0" presId="urn:microsoft.com/office/officeart/2008/layout/HorizontalMultiLevelHierarchy"/>
    <dgm:cxn modelId="{35939EB2-7CF0-429E-8855-C44B603FB002}" type="presOf" srcId="{45F41FCD-1979-4441-86A6-59545ADE37E7}" destId="{7CB92AC4-CCF9-4EB1-AC4C-679AC04C43C4}" srcOrd="0" destOrd="0" presId="urn:microsoft.com/office/officeart/2008/layout/HorizontalMultiLevelHierarchy"/>
    <dgm:cxn modelId="{08E7FABC-54FD-49BB-B523-B470B8A4E493}" type="presOf" srcId="{1DEAD76F-0A86-4A3A-B6F7-9341F2432358}" destId="{A70C2538-5862-41E6-B649-806A9C4CB73A}" srcOrd="0" destOrd="0" presId="urn:microsoft.com/office/officeart/2008/layout/HorizontalMultiLevelHierarchy"/>
    <dgm:cxn modelId="{B7168F26-6992-4569-ADE0-677C8CB65EC7}" type="presOf" srcId="{306F7D42-6983-432E-9A97-FF0484C29F0D}" destId="{2F064C4D-9A6A-4263-B926-62B7EFAC5732}" srcOrd="0" destOrd="0" presId="urn:microsoft.com/office/officeart/2008/layout/HorizontalMultiLevelHierarchy"/>
    <dgm:cxn modelId="{58AE1958-5F68-4DC1-B6E7-4E44946A92A3}" type="presOf" srcId="{1DEAD76F-0A86-4A3A-B6F7-9341F2432358}" destId="{CBF3B143-198C-4366-90F7-AB19F1BB5697}" srcOrd="1" destOrd="0" presId="urn:microsoft.com/office/officeart/2008/layout/HorizontalMultiLevelHierarchy"/>
    <dgm:cxn modelId="{0E397E52-537C-41DE-95C6-FC57C957D9A5}" srcId="{2A637C0D-7CDC-4664-8D7B-ED62995AD362}" destId="{306F7D42-6983-432E-9A97-FF0484C29F0D}" srcOrd="1" destOrd="0" parTransId="{44570408-4FA5-440E-AB67-14D8E566D03B}" sibTransId="{58C9668F-D82C-4A39-8D92-17CE4DA9E26D}"/>
    <dgm:cxn modelId="{10782FAB-CF3F-4488-A53C-3448D917DCAA}" srcId="{1257FF53-0F45-4B0F-8B43-5E8104B666F6}" destId="{2A637C0D-7CDC-4664-8D7B-ED62995AD362}" srcOrd="0" destOrd="0" parTransId="{C1F501CE-62F7-4287-9C84-10CE689DBE27}" sibTransId="{CA82FE43-071F-4F3F-96FA-C3434C805D2F}"/>
    <dgm:cxn modelId="{59F2CC8D-4DE5-42AD-BC38-240481EAAA4F}" type="presParOf" srcId="{89B2AEEB-EE57-4255-A150-8DB32FF86232}" destId="{8E5B706A-1136-457A-B15D-C897D6854583}" srcOrd="0" destOrd="0" presId="urn:microsoft.com/office/officeart/2008/layout/HorizontalMultiLevelHierarchy"/>
    <dgm:cxn modelId="{2C534B53-B906-4F71-B634-BCAC14EFC69C}" type="presParOf" srcId="{8E5B706A-1136-457A-B15D-C897D6854583}" destId="{C03BF72A-C63D-42F5-9192-889ABAA99EBE}" srcOrd="0" destOrd="0" presId="urn:microsoft.com/office/officeart/2008/layout/HorizontalMultiLevelHierarchy"/>
    <dgm:cxn modelId="{0FEA3CF6-692F-4677-B701-5B443C4F2111}" type="presParOf" srcId="{8E5B706A-1136-457A-B15D-C897D6854583}" destId="{8BD84B44-7019-43B8-AB32-5FF469627CF8}" srcOrd="1" destOrd="0" presId="urn:microsoft.com/office/officeart/2008/layout/HorizontalMultiLevelHierarchy"/>
    <dgm:cxn modelId="{9195FE53-21B9-4916-84FC-5ED4139B1F7D}" type="presParOf" srcId="{8BD84B44-7019-43B8-AB32-5FF469627CF8}" destId="{932DD727-CFC2-4C5F-9CCD-AC6DC1D57065}" srcOrd="0" destOrd="0" presId="urn:microsoft.com/office/officeart/2008/layout/HorizontalMultiLevelHierarchy"/>
    <dgm:cxn modelId="{C8FBB016-78BC-4C09-AC90-9ECDAFDE8A72}" type="presParOf" srcId="{932DD727-CFC2-4C5F-9CCD-AC6DC1D57065}" destId="{7A0BE4E7-A613-4ADC-A5DF-38CB8C30566C}" srcOrd="0" destOrd="0" presId="urn:microsoft.com/office/officeart/2008/layout/HorizontalMultiLevelHierarchy"/>
    <dgm:cxn modelId="{41735AFB-405F-4584-BF30-BE2F00B8DF9A}" type="presParOf" srcId="{8BD84B44-7019-43B8-AB32-5FF469627CF8}" destId="{B200C3D5-966F-4F95-B99B-77793623DB83}" srcOrd="1" destOrd="0" presId="urn:microsoft.com/office/officeart/2008/layout/HorizontalMultiLevelHierarchy"/>
    <dgm:cxn modelId="{71F75156-77E7-40E8-B455-98DC44D506E2}" type="presParOf" srcId="{B200C3D5-966F-4F95-B99B-77793623DB83}" destId="{54282FD5-BB8B-4CF9-BFF7-807F931F12DA}" srcOrd="0" destOrd="0" presId="urn:microsoft.com/office/officeart/2008/layout/HorizontalMultiLevelHierarchy"/>
    <dgm:cxn modelId="{9022B2DE-D09B-4DD8-BE9C-434124A204BA}" type="presParOf" srcId="{B200C3D5-966F-4F95-B99B-77793623DB83}" destId="{5517C079-F5FD-42E9-BBD1-CB4878BB1804}" srcOrd="1" destOrd="0" presId="urn:microsoft.com/office/officeart/2008/layout/HorizontalMultiLevelHierarchy"/>
    <dgm:cxn modelId="{71BE345F-D43D-4448-AEC9-9051C1F279D9}" type="presParOf" srcId="{5517C079-F5FD-42E9-BBD1-CB4878BB1804}" destId="{A70C2538-5862-41E6-B649-806A9C4CB73A}" srcOrd="0" destOrd="0" presId="urn:microsoft.com/office/officeart/2008/layout/HorizontalMultiLevelHierarchy"/>
    <dgm:cxn modelId="{04A96263-8CCA-4FB0-B76A-A8E056258186}" type="presParOf" srcId="{A70C2538-5862-41E6-B649-806A9C4CB73A}" destId="{CBF3B143-198C-4366-90F7-AB19F1BB5697}" srcOrd="0" destOrd="0" presId="urn:microsoft.com/office/officeart/2008/layout/HorizontalMultiLevelHierarchy"/>
    <dgm:cxn modelId="{D82A16C6-7FF2-4491-B589-EF7234474789}" type="presParOf" srcId="{5517C079-F5FD-42E9-BBD1-CB4878BB1804}" destId="{07302601-ABA6-42DC-8848-F9B7BCE90232}" srcOrd="1" destOrd="0" presId="urn:microsoft.com/office/officeart/2008/layout/HorizontalMultiLevelHierarchy"/>
    <dgm:cxn modelId="{7CD129A0-4E63-44DC-AF3B-A240FD663980}" type="presParOf" srcId="{07302601-ABA6-42DC-8848-F9B7BCE90232}" destId="{7CB92AC4-CCF9-4EB1-AC4C-679AC04C43C4}" srcOrd="0" destOrd="0" presId="urn:microsoft.com/office/officeart/2008/layout/HorizontalMultiLevelHierarchy"/>
    <dgm:cxn modelId="{4F111195-7A47-48AD-94D9-FB67245D1793}" type="presParOf" srcId="{07302601-ABA6-42DC-8848-F9B7BCE90232}" destId="{AB939CF5-C8DF-4DE6-A736-70DC4B3E8214}" srcOrd="1" destOrd="0" presId="urn:microsoft.com/office/officeart/2008/layout/HorizontalMultiLevelHierarchy"/>
    <dgm:cxn modelId="{E039AA75-B3B8-43E0-870E-FECDCDD5BA6A}" type="presParOf" srcId="{5517C079-F5FD-42E9-BBD1-CB4878BB1804}" destId="{A2C91514-9E32-4F97-99EE-76862C18D289}" srcOrd="2" destOrd="0" presId="urn:microsoft.com/office/officeart/2008/layout/HorizontalMultiLevelHierarchy"/>
    <dgm:cxn modelId="{2EB3F4F7-5B7B-4EFB-B560-B7E83F2DC5C7}" type="presParOf" srcId="{A2C91514-9E32-4F97-99EE-76862C18D289}" destId="{3950514D-D3B0-4424-A874-CD8D5450340D}" srcOrd="0" destOrd="0" presId="urn:microsoft.com/office/officeart/2008/layout/HorizontalMultiLevelHierarchy"/>
    <dgm:cxn modelId="{5D6AA46E-2F46-4BB0-BAF2-BA2F9BB7D346}" type="presParOf" srcId="{5517C079-F5FD-42E9-BBD1-CB4878BB1804}" destId="{16D5500B-7292-4220-B433-36B828444CBC}" srcOrd="3" destOrd="0" presId="urn:microsoft.com/office/officeart/2008/layout/HorizontalMultiLevelHierarchy"/>
    <dgm:cxn modelId="{443BC311-021E-465E-9801-0FCF76A64F32}" type="presParOf" srcId="{16D5500B-7292-4220-B433-36B828444CBC}" destId="{2F064C4D-9A6A-4263-B926-62B7EFAC5732}" srcOrd="0" destOrd="0" presId="urn:microsoft.com/office/officeart/2008/layout/HorizontalMultiLevelHierarchy"/>
    <dgm:cxn modelId="{363BED91-8481-4A80-BAA8-5006D2649FFF}" type="presParOf" srcId="{16D5500B-7292-4220-B433-36B828444CBC}" destId="{A917EF37-5F6B-4D8A-BFEC-FA437B1D971B}" srcOrd="1" destOrd="0" presId="urn:microsoft.com/office/officeart/2008/layout/HorizontalMultiLevelHierarchy"/>
    <dgm:cxn modelId="{AB3D9F6D-20DF-499F-A8B5-7DED404BDAA0}" type="presParOf" srcId="{8BD84B44-7019-43B8-AB32-5FF469627CF8}" destId="{C8F01BC8-30CB-4F4F-8A1F-E4D482845869}" srcOrd="2" destOrd="0" presId="urn:microsoft.com/office/officeart/2008/layout/HorizontalMultiLevelHierarchy"/>
    <dgm:cxn modelId="{F009A86F-A13A-4FA4-8F83-3C1DF0895C20}" type="presParOf" srcId="{C8F01BC8-30CB-4F4F-8A1F-E4D482845869}" destId="{0AAFE6A4-E981-425B-A407-26ACFBC3BDC6}" srcOrd="0" destOrd="0" presId="urn:microsoft.com/office/officeart/2008/layout/HorizontalMultiLevelHierarchy"/>
    <dgm:cxn modelId="{02BA3901-7A9A-404B-8976-674AFF90E64F}" type="presParOf" srcId="{8BD84B44-7019-43B8-AB32-5FF469627CF8}" destId="{36F903B6-93C0-456D-9569-C6C25AE02ED1}" srcOrd="3" destOrd="0" presId="urn:microsoft.com/office/officeart/2008/layout/HorizontalMultiLevelHierarchy"/>
    <dgm:cxn modelId="{68AC91B8-9624-4FC9-888D-E1A39B36CD46}" type="presParOf" srcId="{36F903B6-93C0-456D-9569-C6C25AE02ED1}" destId="{595568F2-F9AE-4587-ABE1-E637658DABDF}" srcOrd="0" destOrd="0" presId="urn:microsoft.com/office/officeart/2008/layout/HorizontalMultiLevelHierarchy"/>
    <dgm:cxn modelId="{C5C65081-472F-4691-B0DD-6FD7B56B355B}" type="presParOf" srcId="{36F903B6-93C0-456D-9569-C6C25AE02ED1}" destId="{4F2688BC-1A2C-437C-8C4F-2946FEC83617}" srcOrd="1" destOrd="0" presId="urn:microsoft.com/office/officeart/2008/layout/HorizontalMultiLevelHierarchy"/>
    <dgm:cxn modelId="{CA2B6302-D9B2-4DE3-B010-F5D9A84B3BA3}" type="presParOf" srcId="{4F2688BC-1A2C-437C-8C4F-2946FEC83617}" destId="{E70C765D-C9D2-4F5D-AC7B-E50E075A1EA3}" srcOrd="0" destOrd="0" presId="urn:microsoft.com/office/officeart/2008/layout/HorizontalMultiLevelHierarchy"/>
    <dgm:cxn modelId="{274D530E-B710-4532-AEF3-1CF5E8CFC475}" type="presParOf" srcId="{E70C765D-C9D2-4F5D-AC7B-E50E075A1EA3}" destId="{2B258D0C-84DE-4017-B1DD-EA4BF50D81E0}" srcOrd="0" destOrd="0" presId="urn:microsoft.com/office/officeart/2008/layout/HorizontalMultiLevelHierarchy"/>
    <dgm:cxn modelId="{42CB0AB6-A10E-466F-A2B5-E38C37C60ADA}" type="presParOf" srcId="{4F2688BC-1A2C-437C-8C4F-2946FEC83617}" destId="{3FB70C11-E5FF-4DF3-A193-E5DEA264470E}" srcOrd="1" destOrd="0" presId="urn:microsoft.com/office/officeart/2008/layout/HorizontalMultiLevelHierarchy"/>
    <dgm:cxn modelId="{13FD680C-0FBF-4882-BA49-DDF3AF9A953A}" type="presParOf" srcId="{3FB70C11-E5FF-4DF3-A193-E5DEA264470E}" destId="{DC7614BF-E9A7-4A9E-8E42-9D71237A92F9}" srcOrd="0" destOrd="0" presId="urn:microsoft.com/office/officeart/2008/layout/HorizontalMultiLevelHierarchy"/>
    <dgm:cxn modelId="{43A330D1-32FF-43A5-8853-75B28425B9E7}" type="presParOf" srcId="{3FB70C11-E5FF-4DF3-A193-E5DEA264470E}" destId="{26D4A36E-E700-4C5F-995E-2C83C068FC2D}" srcOrd="1" destOrd="0" presId="urn:microsoft.com/office/officeart/2008/layout/HorizontalMultiLevelHierarchy"/>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05AEC9-7884-4B48-A9D2-F5341CE0B5A1}">
      <dsp:nvSpPr>
        <dsp:cNvPr id="0" name=""/>
        <dsp:cNvSpPr/>
      </dsp:nvSpPr>
      <dsp:spPr>
        <a:xfrm>
          <a:off x="2507986" y="1832397"/>
          <a:ext cx="1107802" cy="110780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Supply</a:t>
          </a:r>
          <a:endParaRPr lang="en-US" sz="1800" kern="1200" dirty="0"/>
        </a:p>
      </dsp:txBody>
      <dsp:txXfrm>
        <a:off x="2670220" y="1994631"/>
        <a:ext cx="783334" cy="783334"/>
      </dsp:txXfrm>
    </dsp:sp>
    <dsp:sp modelId="{4868C6E0-638E-43FB-8B9F-17E448104FDF}">
      <dsp:nvSpPr>
        <dsp:cNvPr id="0" name=""/>
        <dsp:cNvSpPr/>
      </dsp:nvSpPr>
      <dsp:spPr>
        <a:xfrm rot="16200087">
          <a:off x="2943949" y="1428185"/>
          <a:ext cx="235915" cy="376652"/>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a:off x="2979335" y="1538902"/>
        <a:ext cx="165141" cy="225992"/>
      </dsp:txXfrm>
    </dsp:sp>
    <dsp:sp modelId="{5DF6A66B-5D49-472C-B6A9-BA6B2BB6010E}">
      <dsp:nvSpPr>
        <dsp:cNvPr id="0" name=""/>
        <dsp:cNvSpPr/>
      </dsp:nvSpPr>
      <dsp:spPr>
        <a:xfrm>
          <a:off x="2369554" y="2520"/>
          <a:ext cx="1384752" cy="138475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Inclusive definition</a:t>
          </a:r>
          <a:endParaRPr lang="en-US" sz="1200" kern="1200" dirty="0"/>
        </a:p>
      </dsp:txBody>
      <dsp:txXfrm>
        <a:off x="2572346" y="205312"/>
        <a:ext cx="979168" cy="979168"/>
      </dsp:txXfrm>
    </dsp:sp>
    <dsp:sp modelId="{18D151F9-104E-43C7-BE9F-43A8F1834848}">
      <dsp:nvSpPr>
        <dsp:cNvPr id="0" name=""/>
        <dsp:cNvSpPr/>
      </dsp:nvSpPr>
      <dsp:spPr>
        <a:xfrm rot="20520007">
          <a:off x="3676044" y="1960093"/>
          <a:ext cx="235927" cy="376652"/>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a:off x="3677776" y="2046359"/>
        <a:ext cx="165149" cy="225992"/>
      </dsp:txXfrm>
    </dsp:sp>
    <dsp:sp modelId="{0DD7B031-5DD0-40DD-9DD6-91E52FBA9E28}">
      <dsp:nvSpPr>
        <dsp:cNvPr id="0" name=""/>
        <dsp:cNvSpPr/>
      </dsp:nvSpPr>
      <dsp:spPr>
        <a:xfrm>
          <a:off x="3978151" y="1171246"/>
          <a:ext cx="1384752" cy="138475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Made for consideration </a:t>
          </a:r>
          <a:endParaRPr lang="en-US" sz="1200" kern="1200" dirty="0"/>
        </a:p>
      </dsp:txBody>
      <dsp:txXfrm>
        <a:off x="4180943" y="1374038"/>
        <a:ext cx="979168" cy="979168"/>
      </dsp:txXfrm>
    </dsp:sp>
    <dsp:sp modelId="{B64C4D73-2EA5-4493-B96E-64B3D06576C4}">
      <dsp:nvSpPr>
        <dsp:cNvPr id="0" name=""/>
        <dsp:cNvSpPr/>
      </dsp:nvSpPr>
      <dsp:spPr>
        <a:xfrm rot="3239945">
          <a:off x="3396409" y="2820756"/>
          <a:ext cx="235945" cy="376652"/>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a:off x="3410997" y="2867454"/>
        <a:ext cx="165162" cy="225992"/>
      </dsp:txXfrm>
    </dsp:sp>
    <dsp:sp modelId="{285B2F4B-09B5-46A7-A139-C62628BE4209}">
      <dsp:nvSpPr>
        <dsp:cNvPr id="0" name=""/>
        <dsp:cNvSpPr/>
      </dsp:nvSpPr>
      <dsp:spPr>
        <a:xfrm>
          <a:off x="3363747" y="3062324"/>
          <a:ext cx="1384752" cy="138475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Made without consideration</a:t>
          </a:r>
          <a:endParaRPr lang="en-US" sz="1200" kern="1200" dirty="0"/>
        </a:p>
      </dsp:txBody>
      <dsp:txXfrm>
        <a:off x="3566539" y="3265116"/>
        <a:ext cx="979168" cy="979168"/>
      </dsp:txXfrm>
    </dsp:sp>
    <dsp:sp modelId="{335876E5-58B0-4070-B03F-7923CB5AFEAD}">
      <dsp:nvSpPr>
        <dsp:cNvPr id="0" name=""/>
        <dsp:cNvSpPr/>
      </dsp:nvSpPr>
      <dsp:spPr>
        <a:xfrm rot="7559942">
          <a:off x="2491482" y="2820741"/>
          <a:ext cx="235904" cy="376652"/>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rot="10800000">
        <a:off x="2547666" y="2867443"/>
        <a:ext cx="165133" cy="225992"/>
      </dsp:txXfrm>
    </dsp:sp>
    <dsp:sp modelId="{262A253D-88AA-4C0B-8398-5EA323D8886C}">
      <dsp:nvSpPr>
        <dsp:cNvPr id="0" name=""/>
        <dsp:cNvSpPr/>
      </dsp:nvSpPr>
      <dsp:spPr>
        <a:xfrm>
          <a:off x="1375365" y="3062294"/>
          <a:ext cx="1384752" cy="138475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Importation</a:t>
          </a:r>
          <a:endParaRPr lang="en-US" sz="1200" kern="1200" dirty="0"/>
        </a:p>
      </dsp:txBody>
      <dsp:txXfrm>
        <a:off x="1578157" y="3265086"/>
        <a:ext cx="979168" cy="979168"/>
      </dsp:txXfrm>
    </dsp:sp>
    <dsp:sp modelId="{D54ECFCB-92AE-4E74-BF5A-11703EB38968}">
      <dsp:nvSpPr>
        <dsp:cNvPr id="0" name=""/>
        <dsp:cNvSpPr/>
      </dsp:nvSpPr>
      <dsp:spPr>
        <a:xfrm rot="11880032">
          <a:off x="2211854" y="1960094"/>
          <a:ext cx="235891" cy="376652"/>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rot="10800000">
        <a:off x="2280889" y="2046358"/>
        <a:ext cx="165124" cy="225992"/>
      </dsp:txXfrm>
    </dsp:sp>
    <dsp:sp modelId="{D1E9F211-CEBE-4A23-8B8A-461A29523AB3}">
      <dsp:nvSpPr>
        <dsp:cNvPr id="0" name=""/>
        <dsp:cNvSpPr/>
      </dsp:nvSpPr>
      <dsp:spPr>
        <a:xfrm>
          <a:off x="760940" y="1171249"/>
          <a:ext cx="1384752" cy="1384752"/>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Deemed supply</a:t>
          </a:r>
          <a:endParaRPr lang="en-US" sz="1200" kern="1200" dirty="0"/>
        </a:p>
      </dsp:txBody>
      <dsp:txXfrm>
        <a:off x="963732" y="1374041"/>
        <a:ext cx="979168" cy="9791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0C765D-C9D2-4F5D-AC7B-E50E075A1EA3}">
      <dsp:nvSpPr>
        <dsp:cNvPr id="0" name=""/>
        <dsp:cNvSpPr/>
      </dsp:nvSpPr>
      <dsp:spPr>
        <a:xfrm>
          <a:off x="1539008" y="1196040"/>
          <a:ext cx="218444" cy="91440"/>
        </a:xfrm>
        <a:custGeom>
          <a:avLst/>
          <a:gdLst/>
          <a:ahLst/>
          <a:cxnLst/>
          <a:rect l="0" t="0" r="0" b="0"/>
          <a:pathLst>
            <a:path>
              <a:moveTo>
                <a:pt x="0" y="45720"/>
              </a:moveTo>
              <a:lnTo>
                <a:pt x="218444"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dirty="0">
            <a:solidFill>
              <a:srgbClr val="002060"/>
            </a:solidFill>
          </a:endParaRPr>
        </a:p>
      </dsp:txBody>
      <dsp:txXfrm>
        <a:off x="1642769" y="1236298"/>
        <a:ext cx="10922" cy="10922"/>
      </dsp:txXfrm>
    </dsp:sp>
    <dsp:sp modelId="{C8F01BC8-30CB-4F4F-8A1F-E4D482845869}">
      <dsp:nvSpPr>
        <dsp:cNvPr id="0" name=""/>
        <dsp:cNvSpPr/>
      </dsp:nvSpPr>
      <dsp:spPr>
        <a:xfrm>
          <a:off x="455121" y="876300"/>
          <a:ext cx="218444" cy="365460"/>
        </a:xfrm>
        <a:custGeom>
          <a:avLst/>
          <a:gdLst/>
          <a:ahLst/>
          <a:cxnLst/>
          <a:rect l="0" t="0" r="0" b="0"/>
          <a:pathLst>
            <a:path>
              <a:moveTo>
                <a:pt x="0" y="0"/>
              </a:moveTo>
              <a:lnTo>
                <a:pt x="109222" y="0"/>
              </a:lnTo>
              <a:lnTo>
                <a:pt x="109222" y="365460"/>
              </a:lnTo>
              <a:lnTo>
                <a:pt x="218444" y="36546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dirty="0">
            <a:solidFill>
              <a:srgbClr val="002060"/>
            </a:solidFill>
          </a:endParaRPr>
        </a:p>
      </dsp:txBody>
      <dsp:txXfrm>
        <a:off x="553699" y="1048385"/>
        <a:ext cx="21288" cy="21288"/>
      </dsp:txXfrm>
    </dsp:sp>
    <dsp:sp modelId="{A2C91514-9E32-4F97-99EE-76862C18D289}">
      <dsp:nvSpPr>
        <dsp:cNvPr id="0" name=""/>
        <dsp:cNvSpPr/>
      </dsp:nvSpPr>
      <dsp:spPr>
        <a:xfrm>
          <a:off x="1539008" y="510839"/>
          <a:ext cx="218444" cy="208121"/>
        </a:xfrm>
        <a:custGeom>
          <a:avLst/>
          <a:gdLst/>
          <a:ahLst/>
          <a:cxnLst/>
          <a:rect l="0" t="0" r="0" b="0"/>
          <a:pathLst>
            <a:path>
              <a:moveTo>
                <a:pt x="0" y="0"/>
              </a:moveTo>
              <a:lnTo>
                <a:pt x="109222" y="0"/>
              </a:lnTo>
              <a:lnTo>
                <a:pt x="109222" y="208121"/>
              </a:lnTo>
              <a:lnTo>
                <a:pt x="218444" y="20812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dirty="0">
            <a:solidFill>
              <a:srgbClr val="002060"/>
            </a:solidFill>
          </a:endParaRPr>
        </a:p>
      </dsp:txBody>
      <dsp:txXfrm>
        <a:off x="1640687" y="607357"/>
        <a:ext cx="15085" cy="15085"/>
      </dsp:txXfrm>
    </dsp:sp>
    <dsp:sp modelId="{A70C2538-5862-41E6-B649-806A9C4CB73A}">
      <dsp:nvSpPr>
        <dsp:cNvPr id="0" name=""/>
        <dsp:cNvSpPr/>
      </dsp:nvSpPr>
      <dsp:spPr>
        <a:xfrm>
          <a:off x="1539008" y="302718"/>
          <a:ext cx="218444" cy="208121"/>
        </a:xfrm>
        <a:custGeom>
          <a:avLst/>
          <a:gdLst/>
          <a:ahLst/>
          <a:cxnLst/>
          <a:rect l="0" t="0" r="0" b="0"/>
          <a:pathLst>
            <a:path>
              <a:moveTo>
                <a:pt x="0" y="208121"/>
              </a:moveTo>
              <a:lnTo>
                <a:pt x="109222" y="208121"/>
              </a:lnTo>
              <a:lnTo>
                <a:pt x="109222" y="0"/>
              </a:lnTo>
              <a:lnTo>
                <a:pt x="218444" y="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dirty="0">
            <a:solidFill>
              <a:srgbClr val="002060"/>
            </a:solidFill>
          </a:endParaRPr>
        </a:p>
      </dsp:txBody>
      <dsp:txXfrm>
        <a:off x="1640687" y="399236"/>
        <a:ext cx="15085" cy="15085"/>
      </dsp:txXfrm>
    </dsp:sp>
    <dsp:sp modelId="{932DD727-CFC2-4C5F-9CCD-AC6DC1D57065}">
      <dsp:nvSpPr>
        <dsp:cNvPr id="0" name=""/>
        <dsp:cNvSpPr/>
      </dsp:nvSpPr>
      <dsp:spPr>
        <a:xfrm>
          <a:off x="455121" y="510839"/>
          <a:ext cx="218444" cy="365460"/>
        </a:xfrm>
        <a:custGeom>
          <a:avLst/>
          <a:gdLst/>
          <a:ahLst/>
          <a:cxnLst/>
          <a:rect l="0" t="0" r="0" b="0"/>
          <a:pathLst>
            <a:path>
              <a:moveTo>
                <a:pt x="0" y="365460"/>
              </a:moveTo>
              <a:lnTo>
                <a:pt x="109222" y="365460"/>
              </a:lnTo>
              <a:lnTo>
                <a:pt x="109222" y="0"/>
              </a:lnTo>
              <a:lnTo>
                <a:pt x="218444"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dirty="0">
            <a:solidFill>
              <a:srgbClr val="002060"/>
            </a:solidFill>
          </a:endParaRPr>
        </a:p>
      </dsp:txBody>
      <dsp:txXfrm>
        <a:off x="553699" y="682925"/>
        <a:ext cx="21288" cy="21288"/>
      </dsp:txXfrm>
    </dsp:sp>
    <dsp:sp modelId="{C03BF72A-C63D-42F5-9192-889ABAA99EBE}">
      <dsp:nvSpPr>
        <dsp:cNvPr id="0" name=""/>
        <dsp:cNvSpPr/>
      </dsp:nvSpPr>
      <dsp:spPr>
        <a:xfrm rot="16200000">
          <a:off x="-587675" y="709802"/>
          <a:ext cx="1752600" cy="3329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smtClean="0"/>
            <a:t>GST</a:t>
          </a:r>
          <a:endParaRPr lang="en-US" sz="1000" b="1" kern="1200" dirty="0"/>
        </a:p>
      </dsp:txBody>
      <dsp:txXfrm>
        <a:off x="-587675" y="709802"/>
        <a:ext cx="1752600" cy="332994"/>
      </dsp:txXfrm>
    </dsp:sp>
    <dsp:sp modelId="{54282FD5-BB8B-4CF9-BFF7-807F931F12DA}">
      <dsp:nvSpPr>
        <dsp:cNvPr id="0" name=""/>
        <dsp:cNvSpPr/>
      </dsp:nvSpPr>
      <dsp:spPr>
        <a:xfrm>
          <a:off x="673565" y="344342"/>
          <a:ext cx="865442" cy="33299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smtClean="0"/>
            <a:t>Intra-State</a:t>
          </a:r>
          <a:endParaRPr lang="en-US" sz="1000" b="1" kern="1200" dirty="0"/>
        </a:p>
      </dsp:txBody>
      <dsp:txXfrm>
        <a:off x="673565" y="344342"/>
        <a:ext cx="865442" cy="332994"/>
      </dsp:txXfrm>
    </dsp:sp>
    <dsp:sp modelId="{7CB92AC4-CCF9-4EB1-AC4C-679AC04C43C4}">
      <dsp:nvSpPr>
        <dsp:cNvPr id="0" name=""/>
        <dsp:cNvSpPr/>
      </dsp:nvSpPr>
      <dsp:spPr>
        <a:xfrm>
          <a:off x="1757452" y="136221"/>
          <a:ext cx="1092220" cy="33299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smtClean="0"/>
            <a:t>CGST</a:t>
          </a:r>
          <a:endParaRPr lang="en-US" sz="1000" b="1" kern="1200" dirty="0"/>
        </a:p>
      </dsp:txBody>
      <dsp:txXfrm>
        <a:off x="1757452" y="136221"/>
        <a:ext cx="1092220" cy="332994"/>
      </dsp:txXfrm>
    </dsp:sp>
    <dsp:sp modelId="{2F064C4D-9A6A-4263-B926-62B7EFAC5732}">
      <dsp:nvSpPr>
        <dsp:cNvPr id="0" name=""/>
        <dsp:cNvSpPr/>
      </dsp:nvSpPr>
      <dsp:spPr>
        <a:xfrm>
          <a:off x="1757452" y="552464"/>
          <a:ext cx="1092220" cy="33299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smtClean="0"/>
            <a:t>SGST</a:t>
          </a:r>
          <a:endParaRPr lang="en-US" sz="1000" b="1" kern="1200" dirty="0"/>
        </a:p>
      </dsp:txBody>
      <dsp:txXfrm>
        <a:off x="1757452" y="552464"/>
        <a:ext cx="1092220" cy="332994"/>
      </dsp:txXfrm>
    </dsp:sp>
    <dsp:sp modelId="{595568F2-F9AE-4587-ABE1-E637658DABDF}">
      <dsp:nvSpPr>
        <dsp:cNvPr id="0" name=""/>
        <dsp:cNvSpPr/>
      </dsp:nvSpPr>
      <dsp:spPr>
        <a:xfrm>
          <a:off x="673565" y="1075263"/>
          <a:ext cx="865442" cy="33299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smtClean="0"/>
            <a:t>Inter-State</a:t>
          </a:r>
          <a:endParaRPr lang="en-US" sz="1000" b="1" kern="1200" dirty="0"/>
        </a:p>
      </dsp:txBody>
      <dsp:txXfrm>
        <a:off x="673565" y="1075263"/>
        <a:ext cx="865442" cy="332994"/>
      </dsp:txXfrm>
    </dsp:sp>
    <dsp:sp modelId="{DC7614BF-E9A7-4A9E-8E42-9D71237A92F9}">
      <dsp:nvSpPr>
        <dsp:cNvPr id="0" name=""/>
        <dsp:cNvSpPr/>
      </dsp:nvSpPr>
      <dsp:spPr>
        <a:xfrm>
          <a:off x="1757452" y="968706"/>
          <a:ext cx="1092220" cy="546106"/>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smtClean="0"/>
            <a:t>IGST</a:t>
          </a:r>
        </a:p>
        <a:p>
          <a:pPr lvl="0" algn="ctr" defTabSz="444500">
            <a:lnSpc>
              <a:spcPct val="90000"/>
            </a:lnSpc>
            <a:spcBef>
              <a:spcPct val="0"/>
            </a:spcBef>
            <a:spcAft>
              <a:spcPct val="35000"/>
            </a:spcAft>
          </a:pPr>
          <a:r>
            <a:rPr lang="en-US" sz="1000" b="1" kern="1200" smtClean="0"/>
            <a:t>(CGST+SGST)</a:t>
          </a:r>
          <a:endParaRPr lang="en-US" sz="1000" b="1" kern="1200" dirty="0"/>
        </a:p>
      </dsp:txBody>
      <dsp:txXfrm>
        <a:off x="1757452" y="968706"/>
        <a:ext cx="1092220" cy="546106"/>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633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777609" y="0"/>
            <a:ext cx="2889938" cy="496333"/>
          </a:xfrm>
          <a:prstGeom prst="rect">
            <a:avLst/>
          </a:prstGeom>
        </p:spPr>
        <p:txBody>
          <a:bodyPr vert="horz" lIns="91440" tIns="45720" rIns="91440" bIns="45720" rtlCol="0"/>
          <a:lstStyle>
            <a:lvl1pPr algn="r">
              <a:defRPr sz="1200"/>
            </a:lvl1pPr>
          </a:lstStyle>
          <a:p>
            <a:fld id="{32761F5A-EAAC-4D07-B34D-486936DD905A}" type="datetimeFigureOut">
              <a:rPr lang="en-US" smtClean="0"/>
              <a:pPr/>
              <a:t>12/20/2017</a:t>
            </a:fld>
            <a:endParaRPr lang="en-US"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66909" y="4715152"/>
            <a:ext cx="5335270" cy="44669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28584"/>
            <a:ext cx="2889938" cy="4963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777609" y="9428584"/>
            <a:ext cx="2889938" cy="496333"/>
          </a:xfrm>
          <a:prstGeom prst="rect">
            <a:avLst/>
          </a:prstGeom>
        </p:spPr>
        <p:txBody>
          <a:bodyPr vert="horz" lIns="91440" tIns="45720" rIns="91440" bIns="45720" rtlCol="0" anchor="b"/>
          <a:lstStyle>
            <a:lvl1pPr algn="r">
              <a:defRPr sz="1200"/>
            </a:lvl1pPr>
          </a:lstStyle>
          <a:p>
            <a:fld id="{425E131E-405C-4CC9-B1A4-AA9C382F2380}" type="slidenum">
              <a:rPr lang="en-US" smtClean="0"/>
              <a:pPr/>
              <a:t>‹#›</a:t>
            </a:fld>
            <a:endParaRPr lang="en-US" dirty="0"/>
          </a:p>
        </p:txBody>
      </p:sp>
    </p:spTree>
    <p:extLst>
      <p:ext uri="{BB962C8B-B14F-4D97-AF65-F5344CB8AC3E}">
        <p14:creationId xmlns="" xmlns:p14="http://schemas.microsoft.com/office/powerpoint/2010/main" val="3976883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1863" y="741363"/>
            <a:ext cx="4933950" cy="3700462"/>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GB" smtClean="0">
                <a:solidFill>
                  <a:prstClr val="black"/>
                </a:solidFill>
              </a:rPr>
              <a:pPr/>
              <a:t>2</a:t>
            </a:fld>
            <a:endParaRPr lang="en-GB" dirty="0">
              <a:solidFill>
                <a:prstClr val="black"/>
              </a:solidFill>
            </a:endParaRPr>
          </a:p>
        </p:txBody>
      </p:sp>
    </p:spTree>
    <p:extLst>
      <p:ext uri="{BB962C8B-B14F-4D97-AF65-F5344CB8AC3E}">
        <p14:creationId xmlns="" xmlns:p14="http://schemas.microsoft.com/office/powerpoint/2010/main" val="123615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Slide Number Placeholder 4"/>
          <p:cNvSpPr>
            <a:spLocks noGrp="1"/>
          </p:cNvSpPr>
          <p:nvPr>
            <p:ph type="sldNum" sz="quarter" idx="10"/>
          </p:nvPr>
        </p:nvSpPr>
        <p:spPr/>
        <p:txBody>
          <a:bodyPr/>
          <a:lstStyle/>
          <a:p>
            <a:fld id="{C0F4A2C8-6C88-4E71-83EE-698B9D4FE22F}" type="slidenum">
              <a:rPr lang="en-US" smtClean="0"/>
              <a:pPr/>
              <a:t>14</a:t>
            </a:fld>
            <a:endParaRPr lang="en-US" dirty="0"/>
          </a:p>
        </p:txBody>
      </p:sp>
    </p:spTree>
    <p:extLst>
      <p:ext uri="{BB962C8B-B14F-4D97-AF65-F5344CB8AC3E}">
        <p14:creationId xmlns="" xmlns:p14="http://schemas.microsoft.com/office/powerpoint/2010/main" val="3891490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5E131E-405C-4CC9-B1A4-AA9C382F2380}" type="slidenum">
              <a:rPr lang="en-US" smtClean="0"/>
              <a:pPr/>
              <a:t>15</a:t>
            </a:fld>
            <a:endParaRPr lang="en-US" dirty="0"/>
          </a:p>
        </p:txBody>
      </p:sp>
    </p:spTree>
    <p:extLst>
      <p:ext uri="{BB962C8B-B14F-4D97-AF65-F5344CB8AC3E}">
        <p14:creationId xmlns="" xmlns:p14="http://schemas.microsoft.com/office/powerpoint/2010/main" val="20385856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1863" y="741363"/>
            <a:ext cx="4933950" cy="3700462"/>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GB" smtClean="0">
                <a:solidFill>
                  <a:prstClr val="black"/>
                </a:solidFill>
              </a:rPr>
              <a:pPr/>
              <a:t>18</a:t>
            </a:fld>
            <a:endParaRPr lang="en-GB" dirty="0">
              <a:solidFill>
                <a:prstClr val="black"/>
              </a:solidFill>
            </a:endParaRPr>
          </a:p>
        </p:txBody>
      </p:sp>
    </p:spTree>
    <p:extLst>
      <p:ext uri="{BB962C8B-B14F-4D97-AF65-F5344CB8AC3E}">
        <p14:creationId xmlns="" xmlns:p14="http://schemas.microsoft.com/office/powerpoint/2010/main" val="15784009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19</a:t>
            </a:fld>
            <a:endParaRPr lang="en-US" dirty="0"/>
          </a:p>
        </p:txBody>
      </p:sp>
    </p:spTree>
    <p:extLst>
      <p:ext uri="{BB962C8B-B14F-4D97-AF65-F5344CB8AC3E}">
        <p14:creationId xmlns="" xmlns:p14="http://schemas.microsoft.com/office/powerpoint/2010/main" val="1300654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20</a:t>
            </a:fld>
            <a:endParaRPr lang="en-US" dirty="0"/>
          </a:p>
        </p:txBody>
      </p:sp>
    </p:spTree>
    <p:extLst>
      <p:ext uri="{BB962C8B-B14F-4D97-AF65-F5344CB8AC3E}">
        <p14:creationId xmlns="" xmlns:p14="http://schemas.microsoft.com/office/powerpoint/2010/main" val="3533158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21</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22</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23</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1863" y="741363"/>
            <a:ext cx="4933950" cy="3700462"/>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GB" smtClean="0">
                <a:solidFill>
                  <a:prstClr val="black"/>
                </a:solidFill>
              </a:rPr>
              <a:pPr/>
              <a:t>24</a:t>
            </a:fld>
            <a:endParaRPr lang="en-GB" dirty="0">
              <a:solidFill>
                <a:prstClr val="black"/>
              </a:solidFill>
            </a:endParaRPr>
          </a:p>
        </p:txBody>
      </p:sp>
    </p:spTree>
    <p:extLst>
      <p:ext uri="{BB962C8B-B14F-4D97-AF65-F5344CB8AC3E}">
        <p14:creationId xmlns="" xmlns:p14="http://schemas.microsoft.com/office/powerpoint/2010/main" val="15784009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25</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1863" y="741363"/>
            <a:ext cx="4933950" cy="3700462"/>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GB" smtClean="0">
                <a:solidFill>
                  <a:prstClr val="black"/>
                </a:solidFill>
              </a:rPr>
              <a:pPr/>
              <a:t>4</a:t>
            </a:fld>
            <a:endParaRPr lang="en-GB" dirty="0">
              <a:solidFill>
                <a:prstClr val="black"/>
              </a:solidFill>
            </a:endParaRPr>
          </a:p>
        </p:txBody>
      </p:sp>
    </p:spTree>
    <p:extLst>
      <p:ext uri="{BB962C8B-B14F-4D97-AF65-F5344CB8AC3E}">
        <p14:creationId xmlns="" xmlns:p14="http://schemas.microsoft.com/office/powerpoint/2010/main" val="41664172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26</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27</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28</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1863" y="741363"/>
            <a:ext cx="4933950" cy="3700462"/>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GB" smtClean="0">
                <a:solidFill>
                  <a:prstClr val="black"/>
                </a:solidFill>
              </a:rPr>
              <a:pPr/>
              <a:t>29</a:t>
            </a:fld>
            <a:endParaRPr lang="en-GB" dirty="0">
              <a:solidFill>
                <a:prstClr val="black"/>
              </a:solidFill>
            </a:endParaRPr>
          </a:p>
        </p:txBody>
      </p:sp>
    </p:spTree>
    <p:extLst>
      <p:ext uri="{BB962C8B-B14F-4D97-AF65-F5344CB8AC3E}">
        <p14:creationId xmlns="" xmlns:p14="http://schemas.microsoft.com/office/powerpoint/2010/main" val="15784009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30</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31</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32</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33</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1863" y="741363"/>
            <a:ext cx="4933950" cy="3700462"/>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GB" smtClean="0">
                <a:solidFill>
                  <a:prstClr val="black"/>
                </a:solidFill>
              </a:rPr>
              <a:pPr/>
              <a:t>34</a:t>
            </a:fld>
            <a:endParaRPr lang="en-GB" dirty="0">
              <a:solidFill>
                <a:prstClr val="black"/>
              </a:solidFill>
            </a:endParaRPr>
          </a:p>
        </p:txBody>
      </p:sp>
    </p:spTree>
    <p:extLst>
      <p:ext uri="{BB962C8B-B14F-4D97-AF65-F5344CB8AC3E}">
        <p14:creationId xmlns="" xmlns:p14="http://schemas.microsoft.com/office/powerpoint/2010/main" val="15784009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35</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425E131E-405C-4CC9-B1A4-AA9C382F2380}" type="slidenum">
              <a:rPr lang="en-US" smtClean="0"/>
              <a:pPr/>
              <a:t>5</a:t>
            </a:fld>
            <a:endParaRPr lang="en-US" dirty="0"/>
          </a:p>
        </p:txBody>
      </p:sp>
    </p:spTree>
    <p:extLst>
      <p:ext uri="{BB962C8B-B14F-4D97-AF65-F5344CB8AC3E}">
        <p14:creationId xmlns="" xmlns:p14="http://schemas.microsoft.com/office/powerpoint/2010/main" val="14318475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36</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37</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38</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39</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40</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41</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42</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43</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44</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45</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1863" y="741363"/>
            <a:ext cx="4933950" cy="3700462"/>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GB" smtClean="0">
                <a:solidFill>
                  <a:prstClr val="black"/>
                </a:solidFill>
              </a:rPr>
              <a:pPr/>
              <a:t>6</a:t>
            </a:fld>
            <a:endParaRPr lang="en-GB" dirty="0">
              <a:solidFill>
                <a:prstClr val="black"/>
              </a:solidFill>
            </a:endParaRPr>
          </a:p>
        </p:txBody>
      </p:sp>
    </p:spTree>
    <p:extLst>
      <p:ext uri="{BB962C8B-B14F-4D97-AF65-F5344CB8AC3E}">
        <p14:creationId xmlns="" xmlns:p14="http://schemas.microsoft.com/office/powerpoint/2010/main" val="35015442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46</a:t>
            </a:fld>
            <a:endParaRPr lang="en-US" dirty="0"/>
          </a:p>
        </p:txBody>
      </p:sp>
    </p:spTree>
    <p:extLst>
      <p:ext uri="{BB962C8B-B14F-4D97-AF65-F5344CB8AC3E}">
        <p14:creationId xmlns="" xmlns:p14="http://schemas.microsoft.com/office/powerpoint/2010/main" val="26666489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47</a:t>
            </a:fld>
            <a:endParaRPr lang="en-US" dirty="0"/>
          </a:p>
        </p:txBody>
      </p:sp>
    </p:spTree>
    <p:extLst>
      <p:ext uri="{BB962C8B-B14F-4D97-AF65-F5344CB8AC3E}">
        <p14:creationId xmlns="" xmlns:p14="http://schemas.microsoft.com/office/powerpoint/2010/main" val="1105626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5E131E-405C-4CC9-B1A4-AA9C382F2380}" type="slidenum">
              <a:rPr lang="en-US" smtClean="0"/>
              <a:pPr/>
              <a:t>7</a:t>
            </a:fld>
            <a:endParaRPr lang="en-US" dirty="0"/>
          </a:p>
        </p:txBody>
      </p:sp>
    </p:spTree>
    <p:extLst>
      <p:ext uri="{BB962C8B-B14F-4D97-AF65-F5344CB8AC3E}">
        <p14:creationId xmlns="" xmlns:p14="http://schemas.microsoft.com/office/powerpoint/2010/main" val="1486838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5E131E-405C-4CC9-B1A4-AA9C382F2380}" type="slidenum">
              <a:rPr lang="en-US" smtClean="0"/>
              <a:pPr/>
              <a:t>8</a:t>
            </a:fld>
            <a:endParaRPr lang="en-US" dirty="0"/>
          </a:p>
        </p:txBody>
      </p:sp>
    </p:spTree>
    <p:extLst>
      <p:ext uri="{BB962C8B-B14F-4D97-AF65-F5344CB8AC3E}">
        <p14:creationId xmlns="" xmlns:p14="http://schemas.microsoft.com/office/powerpoint/2010/main" val="889726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5E131E-405C-4CC9-B1A4-AA9C382F2380}" type="slidenum">
              <a:rPr lang="en-US" smtClean="0"/>
              <a:pPr/>
              <a:t>9</a:t>
            </a:fld>
            <a:endParaRPr lang="en-US" dirty="0"/>
          </a:p>
        </p:txBody>
      </p:sp>
    </p:spTree>
    <p:extLst>
      <p:ext uri="{BB962C8B-B14F-4D97-AF65-F5344CB8AC3E}">
        <p14:creationId xmlns="" xmlns:p14="http://schemas.microsoft.com/office/powerpoint/2010/main" val="2882780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1863" y="741363"/>
            <a:ext cx="4933950" cy="3700462"/>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GB" smtClean="0">
                <a:solidFill>
                  <a:prstClr val="black"/>
                </a:solidFill>
              </a:rPr>
              <a:pPr/>
              <a:t>11</a:t>
            </a:fld>
            <a:endParaRPr lang="en-GB" dirty="0">
              <a:solidFill>
                <a:prstClr val="black"/>
              </a:solidFill>
            </a:endParaRPr>
          </a:p>
        </p:txBody>
      </p:sp>
    </p:spTree>
    <p:extLst>
      <p:ext uri="{BB962C8B-B14F-4D97-AF65-F5344CB8AC3E}">
        <p14:creationId xmlns="" xmlns:p14="http://schemas.microsoft.com/office/powerpoint/2010/main" val="841387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Carry on from previous slide – Inter-state (IGST); Intra-state (CGST&amp;SGST)</a:t>
            </a:r>
            <a:endParaRPr lang="en-US" baseline="0" dirty="0" smtClean="0"/>
          </a:p>
        </p:txBody>
      </p:sp>
      <p:sp>
        <p:nvSpPr>
          <p:cNvPr id="4" name="Slide Number Placeholder 3"/>
          <p:cNvSpPr>
            <a:spLocks noGrp="1"/>
          </p:cNvSpPr>
          <p:nvPr>
            <p:ph type="sldNum" sz="quarter" idx="10"/>
          </p:nvPr>
        </p:nvSpPr>
        <p:spPr/>
        <p:txBody>
          <a:bodyPr/>
          <a:lstStyle/>
          <a:p>
            <a:fld id="{425E131E-405C-4CC9-B1A4-AA9C382F2380}" type="slidenum">
              <a:rPr lang="en-US" smtClean="0"/>
              <a:pPr/>
              <a:t>13</a:t>
            </a:fld>
            <a:endParaRPr lang="en-US" dirty="0"/>
          </a:p>
        </p:txBody>
      </p:sp>
    </p:spTree>
    <p:extLst>
      <p:ext uri="{BB962C8B-B14F-4D97-AF65-F5344CB8AC3E}">
        <p14:creationId xmlns="" xmlns:p14="http://schemas.microsoft.com/office/powerpoint/2010/main" val="2867064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4.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oleObject" Target="../embeddings/oleObject1.bin"/><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slideMaster" Target="../slideMasters/slideMaster2.xml"/><Relationship Id="rId5" Type="http://schemas.openxmlformats.org/officeDocument/2006/relationships/tags" Target="../tags/tag4.xml"/><Relationship Id="rId4" Type="http://schemas.openxmlformats.org/officeDocument/2006/relationships/tags" Target="../tags/tag3.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
    <p:spTree>
      <p:nvGrpSpPr>
        <p:cNvPr id="1" name=""/>
        <p:cNvGrpSpPr/>
        <p:nvPr/>
      </p:nvGrpSpPr>
      <p:grpSpPr>
        <a:xfrm>
          <a:off x="0" y="0"/>
          <a:ext cx="0" cy="0"/>
          <a:chOff x="0" y="0"/>
          <a:chExt cx="0" cy="0"/>
        </a:xfrm>
      </p:grpSpPr>
      <p:sp>
        <p:nvSpPr>
          <p:cNvPr id="2" name="Title 1"/>
          <p:cNvSpPr>
            <a:spLocks noGrp="1"/>
          </p:cNvSpPr>
          <p:nvPr>
            <p:ph type="ctrTitle"/>
          </p:nvPr>
        </p:nvSpPr>
        <p:spPr>
          <a:xfrm>
            <a:off x="371672" y="1640792"/>
            <a:ext cx="5343336" cy="2502587"/>
          </a:xfrm>
        </p:spPr>
        <p:txBody>
          <a:bodyPr>
            <a:noAutofit/>
          </a:bodyPr>
          <a:lstStyle>
            <a:lvl1pPr>
              <a:defRPr sz="3800">
                <a:solidFill>
                  <a:schemeClr val="accent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71672" y="4433454"/>
            <a:ext cx="5342880" cy="1067248"/>
          </a:xfrm>
        </p:spPr>
        <p:txBody>
          <a:bodyPr>
            <a:normAutofit/>
          </a:bodyPr>
          <a:lstStyle>
            <a:lvl1pPr marL="0" indent="0" algn="l">
              <a:lnSpc>
                <a:spcPct val="120000"/>
              </a:lnSpc>
              <a:spcBef>
                <a:spcPts val="0"/>
              </a:spcBef>
              <a:spcAft>
                <a:spcPts val="0"/>
              </a:spcAft>
              <a:buNone/>
              <a:defRPr sz="1400" b="0">
                <a:solidFill>
                  <a:srgbClr val="57575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14"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Tree>
    <p:extLst>
      <p:ext uri="{BB962C8B-B14F-4D97-AF65-F5344CB8AC3E}">
        <p14:creationId xmlns="" xmlns:p14="http://schemas.microsoft.com/office/powerpoint/2010/main" val="4038429347"/>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ey Statement Slide 1">
    <p:bg>
      <p:bgPr>
        <a:solidFill>
          <a:schemeClr val="accent3"/>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319066"/>
            <a:ext cx="6845093" cy="5988439"/>
          </a:xfrm>
        </p:spPr>
        <p:txBody>
          <a:bodyPr>
            <a:normAutofit/>
          </a:bodyPr>
          <a:lstStyle>
            <a:lvl1pPr marL="0" indent="0">
              <a:buNone/>
              <a:defRPr sz="3000" b="0">
                <a:solidFill>
                  <a:schemeClr val="bg1"/>
                </a:solidFill>
              </a:defRPr>
            </a:lvl1pPr>
            <a:lvl2pPr marL="0" indent="0">
              <a:buNone/>
              <a:tabLst/>
              <a:defRPr sz="3000" b="0">
                <a:solidFill>
                  <a:schemeClr val="bg1"/>
                </a:solidFill>
              </a:defRPr>
            </a:lvl2pPr>
            <a:lvl3pPr marL="274638" indent="-274638">
              <a:buFont typeface="Arial" pitchFamily="34" charset="0"/>
              <a:buChar char="•"/>
              <a:defRPr sz="3000" b="0">
                <a:solidFill>
                  <a:schemeClr val="bg1"/>
                </a:solidFill>
              </a:defRPr>
            </a:lvl3pPr>
            <a:lvl4pPr>
              <a:defRPr sz="3000" b="0">
                <a:solidFill>
                  <a:schemeClr val="bg1"/>
                </a:solidFill>
              </a:defRPr>
            </a:lvl4pPr>
            <a:lvl5pPr>
              <a:defRPr sz="30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Tree>
    <p:extLst>
      <p:ext uri="{BB962C8B-B14F-4D97-AF65-F5344CB8AC3E}">
        <p14:creationId xmlns="" xmlns:p14="http://schemas.microsoft.com/office/powerpoint/2010/main" val="1512709697"/>
      </p:ext>
    </p:extLst>
  </p:cSld>
  <p:clrMapOvr>
    <a:masterClrMapping/>
  </p:clrMapOvr>
  <p:transition>
    <p:fade/>
  </p:transition>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Tree>
    <p:extLst>
      <p:ext uri="{BB962C8B-B14F-4D97-AF65-F5344CB8AC3E}">
        <p14:creationId xmlns="" xmlns:p14="http://schemas.microsoft.com/office/powerpoint/2010/main" val="3637109319"/>
      </p:ext>
    </p:extLst>
  </p:cSld>
  <p:clrMapOvr>
    <a:masterClrMapping/>
  </p:clrMapOvr>
  <p:transition>
    <p:fade/>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8" y="651601"/>
            <a:ext cx="8371762" cy="757255"/>
          </a:xfrm>
          <a:prstGeom prst="rect">
            <a:avLst/>
          </a:prstGeom>
        </p:spPr>
        <p:txBody>
          <a:bodyPr lIns="0" tIns="0" rIns="0" bIns="0">
            <a:noAutofit/>
          </a:bodyPr>
          <a:lstStyle>
            <a:lvl1pPr marL="0" indent="0">
              <a:buNone/>
              <a:defRPr sz="1711"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376238" y="317500"/>
            <a:ext cx="8371762" cy="334101"/>
          </a:xfrm>
          <a:prstGeom prst="rect">
            <a:avLst/>
          </a:prstGeom>
        </p:spPr>
        <p:txBody>
          <a:bodyPr vert="horz" lIns="0" tIns="0" rIns="0" bIns="0" rtlCol="0" anchor="t" anchorCtr="0">
            <a:noAutofit/>
          </a:bodyPr>
          <a:lstStyle>
            <a:lvl1pPr>
              <a:defRPr/>
            </a:lvl1pPr>
          </a:lstStyle>
          <a:p>
            <a:r>
              <a:rPr lang="en-US" noProof="0" smtClean="0"/>
              <a:t>Click to edit Master title style</a:t>
            </a:r>
            <a:endParaRPr lang="en-US" noProof="0" dirty="0"/>
          </a:p>
        </p:txBody>
      </p:sp>
      <p:sp>
        <p:nvSpPr>
          <p:cNvPr id="8" name="Text Placeholder 18"/>
          <p:cNvSpPr>
            <a:spLocks noGrp="1"/>
          </p:cNvSpPr>
          <p:nvPr>
            <p:ph idx="1"/>
          </p:nvPr>
        </p:nvSpPr>
        <p:spPr>
          <a:xfrm>
            <a:off x="376239" y="1665288"/>
            <a:ext cx="8374062" cy="4713911"/>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 xmlns:p14="http://schemas.microsoft.com/office/powerpoint/2010/main" val="3315197671"/>
      </p:ext>
    </p:extLst>
  </p:cSld>
  <p:clrMapOvr>
    <a:masterClrMapping/>
  </p:clrMapOvr>
  <p:transition>
    <p:fade/>
  </p:transition>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 preserve="1">
  <p:cSld name="Title Slide 1">
    <p:spTree>
      <p:nvGrpSpPr>
        <p:cNvPr id="1" name=""/>
        <p:cNvGrpSpPr/>
        <p:nvPr/>
      </p:nvGrpSpPr>
      <p:grpSpPr>
        <a:xfrm>
          <a:off x="0" y="0"/>
          <a:ext cx="0" cy="0"/>
          <a:chOff x="0" y="0"/>
          <a:chExt cx="0" cy="0"/>
        </a:xfrm>
      </p:grpSpPr>
      <p:sp>
        <p:nvSpPr>
          <p:cNvPr id="2" name="Title 1"/>
          <p:cNvSpPr>
            <a:spLocks noGrp="1"/>
          </p:cNvSpPr>
          <p:nvPr>
            <p:ph type="ctrTitle"/>
          </p:nvPr>
        </p:nvSpPr>
        <p:spPr>
          <a:xfrm>
            <a:off x="371672" y="1640792"/>
            <a:ext cx="5343336" cy="2502587"/>
          </a:xfrm>
        </p:spPr>
        <p:txBody>
          <a:bodyPr>
            <a:noAutofit/>
          </a:bodyPr>
          <a:lstStyle>
            <a:lvl1pPr>
              <a:defRPr sz="3800">
                <a:solidFill>
                  <a:schemeClr val="accent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71672" y="4433454"/>
            <a:ext cx="5342880" cy="1067248"/>
          </a:xfrm>
        </p:spPr>
        <p:txBody>
          <a:bodyPr>
            <a:normAutofit/>
          </a:bodyPr>
          <a:lstStyle>
            <a:lvl1pPr marL="0" indent="0" algn="l">
              <a:lnSpc>
                <a:spcPct val="120000"/>
              </a:lnSpc>
              <a:spcBef>
                <a:spcPts val="0"/>
              </a:spcBef>
              <a:spcAft>
                <a:spcPts val="0"/>
              </a:spcAft>
              <a:buNone/>
              <a:defRPr sz="1400" b="0">
                <a:solidFill>
                  <a:srgbClr val="57575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14"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smtClean="0"/>
              <a:t>© 2015  Deloitte Touche Tohmatsu India Private Limited</a:t>
            </a:r>
            <a:endParaRPr lang="en-US" dirty="0"/>
          </a:p>
        </p:txBody>
      </p:sp>
      <p:pic>
        <p:nvPicPr>
          <p:cNvPr id="9" name="Picture 8" descr="DEL_PRI_RGB.gif"/>
          <p:cNvPicPr>
            <a:picLocks noChangeAspect="1"/>
          </p:cNvPicPr>
          <p:nvPr/>
        </p:nvPicPr>
        <p:blipFill>
          <a:blip r:embed="rId2" cstate="email">
            <a:extLst>
              <a:ext uri="{28A0092B-C50C-407E-A947-70E740481C1C}">
                <a14:useLocalDpi xmlns="" xmlns:a14="http://schemas.microsoft.com/office/drawing/2010/main"/>
              </a:ext>
            </a:extLst>
          </a:blip>
          <a:stretch>
            <a:fillRect/>
          </a:stretch>
        </p:blipFill>
        <p:spPr>
          <a:xfrm>
            <a:off x="352879" y="399576"/>
            <a:ext cx="1720800" cy="322531"/>
          </a:xfrm>
          <a:prstGeom prst="rect">
            <a:avLst/>
          </a:prstGeom>
        </p:spPr>
      </p:pic>
    </p:spTree>
    <p:extLst>
      <p:ext uri="{BB962C8B-B14F-4D97-AF65-F5344CB8AC3E}">
        <p14:creationId xmlns="" xmlns:p14="http://schemas.microsoft.com/office/powerpoint/2010/main" val="1979376069"/>
      </p:ext>
    </p:extLst>
  </p:cSld>
  <p:clrMapOvr>
    <a:masterClrMapping/>
  </p:clrMapOvr>
  <p:transition>
    <p:fade/>
  </p:transition>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 preserve="1">
  <p:cSld name="Title Slide 2">
    <p:spTree>
      <p:nvGrpSpPr>
        <p:cNvPr id="1" name=""/>
        <p:cNvGrpSpPr/>
        <p:nvPr/>
      </p:nvGrpSpPr>
      <p:grpSpPr>
        <a:xfrm>
          <a:off x="0" y="0"/>
          <a:ext cx="0" cy="0"/>
          <a:chOff x="0" y="0"/>
          <a:chExt cx="0" cy="0"/>
        </a:xfrm>
      </p:grpSpPr>
      <p:sp>
        <p:nvSpPr>
          <p:cNvPr id="10" name="Rectangle 9"/>
          <p:cNvSpPr/>
          <p:nvPr/>
        </p:nvSpPr>
        <p:spPr>
          <a:xfrm>
            <a:off x="0" y="0"/>
            <a:ext cx="3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ctrTitle"/>
          </p:nvPr>
        </p:nvSpPr>
        <p:spPr>
          <a:xfrm>
            <a:off x="375615" y="1685568"/>
            <a:ext cx="2772000" cy="2672126"/>
          </a:xfrm>
        </p:spPr>
        <p:txBody>
          <a:bodyPr/>
          <a:lstStyle>
            <a:lvl1pPr>
              <a:defRPr>
                <a:solidFill>
                  <a:schemeClr val="accent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75615" y="4357694"/>
            <a:ext cx="2772000" cy="1048554"/>
          </a:xfrm>
        </p:spPr>
        <p:txBody>
          <a:bodyPr>
            <a:normAutofit/>
          </a:bodyPr>
          <a:lstStyle>
            <a:lvl1pPr marL="0" indent="0" algn="l">
              <a:lnSpc>
                <a:spcPct val="120000"/>
              </a:lnSpc>
              <a:spcBef>
                <a:spcPts val="0"/>
              </a:spcBef>
              <a:buNone/>
              <a:defRPr sz="1400" b="0">
                <a:solidFill>
                  <a:srgbClr val="57575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14"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9"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smtClean="0"/>
              <a:t>© 2015  Deloitte Touche Tohmatsu India Private Limited</a:t>
            </a:r>
            <a:endParaRPr lang="en-US" dirty="0"/>
          </a:p>
        </p:txBody>
      </p:sp>
      <p:pic>
        <p:nvPicPr>
          <p:cNvPr id="8" name="Picture 7" descr="DEL_PRI_RGB.gif"/>
          <p:cNvPicPr>
            <a:picLocks noChangeAspect="1"/>
          </p:cNvPicPr>
          <p:nvPr/>
        </p:nvPicPr>
        <p:blipFill>
          <a:blip r:embed="rId2" cstate="email">
            <a:extLst>
              <a:ext uri="{28A0092B-C50C-407E-A947-70E740481C1C}">
                <a14:useLocalDpi xmlns="" xmlns:a14="http://schemas.microsoft.com/office/drawing/2010/main"/>
              </a:ext>
            </a:extLst>
          </a:blip>
          <a:stretch>
            <a:fillRect/>
          </a:stretch>
        </p:blipFill>
        <p:spPr>
          <a:xfrm>
            <a:off x="352879" y="399576"/>
            <a:ext cx="1720800" cy="322531"/>
          </a:xfrm>
          <a:prstGeom prst="rect">
            <a:avLst/>
          </a:prstGeom>
        </p:spPr>
      </p:pic>
    </p:spTree>
    <p:extLst>
      <p:ext uri="{BB962C8B-B14F-4D97-AF65-F5344CB8AC3E}">
        <p14:creationId xmlns="" xmlns:p14="http://schemas.microsoft.com/office/powerpoint/2010/main" val="4146521247"/>
      </p:ext>
    </p:extLst>
  </p:cSld>
  <p:clrMapOvr>
    <a:masterClrMapping/>
  </p:clrMapOvr>
  <p:transition>
    <p:fade/>
  </p:transition>
  <p:timing>
    <p:tnLst>
      <p:par>
        <p:cTn id="1" dur="indefinite" restart="never" nodeType="tmRoot"/>
      </p:par>
    </p:tn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 preserve="1">
  <p:cSld name="Title Slide 3">
    <p:spTree>
      <p:nvGrpSpPr>
        <p:cNvPr id="1" name=""/>
        <p:cNvGrpSpPr/>
        <p:nvPr/>
      </p:nvGrpSpPr>
      <p:grpSpPr>
        <a:xfrm>
          <a:off x="0" y="0"/>
          <a:ext cx="0" cy="0"/>
          <a:chOff x="0" y="0"/>
          <a:chExt cx="0" cy="0"/>
        </a:xfrm>
      </p:grpSpPr>
      <p:sp>
        <p:nvSpPr>
          <p:cNvPr id="10" name="Rectangle 9"/>
          <p:cNvSpPr/>
          <p:nvPr/>
        </p:nvSpPr>
        <p:spPr>
          <a:xfrm>
            <a:off x="345621" y="0"/>
            <a:ext cx="5440825" cy="31432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ctrTitle"/>
          </p:nvPr>
        </p:nvSpPr>
        <p:spPr>
          <a:xfrm>
            <a:off x="621838" y="1093317"/>
            <a:ext cx="4878856" cy="1549865"/>
          </a:xfrm>
        </p:spPr>
        <p:txBody>
          <a:bodyPr/>
          <a:lstStyle>
            <a:lvl1pPr>
              <a:defRPr>
                <a:solidFill>
                  <a:schemeClr val="accent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621838" y="2668126"/>
            <a:ext cx="4878856" cy="388186"/>
          </a:xfrm>
        </p:spPr>
        <p:txBody>
          <a:bodyPr>
            <a:normAutofit/>
          </a:bodyPr>
          <a:lstStyle>
            <a:lvl1pPr marL="0" indent="0" algn="l">
              <a:spcBef>
                <a:spcPts val="0"/>
              </a:spcBef>
              <a:buNone/>
              <a:defRPr sz="1600" b="0">
                <a:solidFill>
                  <a:srgbClr val="57575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8" name="Picture 7" descr="DEL_PRI_RGB.gif"/>
          <p:cNvPicPr>
            <a:picLocks noChangeAspect="1"/>
          </p:cNvPicPr>
          <p:nvPr/>
        </p:nvPicPr>
        <p:blipFill>
          <a:blip r:embed="rId2" cstate="email">
            <a:extLst>
              <a:ext uri="{28A0092B-C50C-407E-A947-70E740481C1C}">
                <a14:useLocalDpi xmlns="" xmlns:a14="http://schemas.microsoft.com/office/drawing/2010/main"/>
              </a:ext>
            </a:extLst>
          </a:blip>
          <a:stretch>
            <a:fillRect/>
          </a:stretch>
        </p:blipFill>
        <p:spPr>
          <a:xfrm>
            <a:off x="579698" y="284522"/>
            <a:ext cx="1720800" cy="322531"/>
          </a:xfrm>
          <a:prstGeom prst="rect">
            <a:avLst/>
          </a:prstGeom>
        </p:spPr>
      </p:pic>
      <p:sp>
        <p:nvSpPr>
          <p:cNvPr id="14"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9"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smtClean="0"/>
              <a:t>© 2015  Deloitte Touche Tohmatsu India Private Limited</a:t>
            </a:r>
            <a:endParaRPr lang="en-US" dirty="0"/>
          </a:p>
        </p:txBody>
      </p:sp>
    </p:spTree>
    <p:extLst>
      <p:ext uri="{BB962C8B-B14F-4D97-AF65-F5344CB8AC3E}">
        <p14:creationId xmlns="" xmlns:p14="http://schemas.microsoft.com/office/powerpoint/2010/main" val="1716697038"/>
      </p:ext>
    </p:extLst>
  </p:cSld>
  <p:clrMapOvr>
    <a:masterClrMapping/>
  </p:clrMapOvr>
  <p:transition>
    <p:fade/>
  </p:transition>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p:cSld name="Title and Content 1">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370113" y="765175"/>
            <a:ext cx="8388000"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14" name="Title Placeholder 1"/>
          <p:cNvSpPr>
            <a:spLocks noGrp="1"/>
          </p:cNvSpPr>
          <p:nvPr>
            <p:ph type="title"/>
          </p:nvPr>
        </p:nvSpPr>
        <p:spPr>
          <a:xfrm>
            <a:off x="370113" y="295683"/>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20" name="Text Placeholder 19"/>
          <p:cNvSpPr>
            <a:spLocks noGrp="1"/>
          </p:cNvSpPr>
          <p:nvPr>
            <p:ph type="body" sz="quarter" idx="14"/>
          </p:nvPr>
        </p:nvSpPr>
        <p:spPr>
          <a:xfrm>
            <a:off x="370800" y="1810800"/>
            <a:ext cx="8388000" cy="453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pPr>
              <a:defRPr/>
            </a:pPr>
            <a:r>
              <a:rPr lang="en-US" smtClean="0"/>
              <a:t>© 2015  Deloitte Touche Tohmatsu India Private Limited</a:t>
            </a:r>
            <a:endParaRPr lang="en-US"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780357153"/>
      </p:ext>
    </p:extLst>
  </p:cSld>
  <p:clrMapOvr>
    <a:masterClrMapping/>
  </p:clrMapOvr>
  <p:transition>
    <p:fade/>
  </p:transition>
  <p:timing>
    <p:tnLst>
      <p:par>
        <p:cTn id="1" dur="indefinite" restart="never" nodeType="tmRoot"/>
      </p:par>
    </p:tn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p:cSld name="Preface Layou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3" y="295682"/>
            <a:ext cx="8388000" cy="990177"/>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20" name="Text Placeholder 19"/>
          <p:cNvSpPr>
            <a:spLocks noGrp="1"/>
          </p:cNvSpPr>
          <p:nvPr>
            <p:ph type="body" sz="quarter" idx="14"/>
          </p:nvPr>
        </p:nvSpPr>
        <p:spPr>
          <a:xfrm>
            <a:off x="370800" y="1357200"/>
            <a:ext cx="8388000" cy="5000758"/>
          </a:xfrm>
        </p:spPr>
        <p:txBody>
          <a:bodyPr/>
          <a:lstStyle>
            <a:lvl1pPr marL="0" indent="0" algn="l">
              <a:buNone/>
              <a:defRPr/>
            </a:lvl1pPr>
            <a:lvl2pPr marL="271463" indent="-271463">
              <a:buFont typeface="Arial" pitchFamily="34" charset="0"/>
              <a:buChar cha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smtClean="0"/>
              <a:t>© 2015  Deloitte Touche Tohmatsu India Private Limited</a:t>
            </a:r>
            <a:endParaRPr lang="en-US"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3099720732"/>
      </p:ext>
    </p:extLst>
  </p:cSld>
  <p:clrMapOvr>
    <a:masterClrMapping/>
  </p:clrMapOvr>
  <p:transition>
    <p:fade/>
  </p:transition>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p:cSld name="Title, Text &amp; Conten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3" y="295683"/>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9" name="Text Placeholder 8"/>
          <p:cNvSpPr>
            <a:spLocks noGrp="1"/>
          </p:cNvSpPr>
          <p:nvPr>
            <p:ph type="body" sz="quarter" idx="13"/>
          </p:nvPr>
        </p:nvSpPr>
        <p:spPr>
          <a:xfrm>
            <a:off x="370113" y="765175"/>
            <a:ext cx="8388000"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20" name="Text Placeholder 19"/>
          <p:cNvSpPr>
            <a:spLocks noGrp="1"/>
          </p:cNvSpPr>
          <p:nvPr>
            <p:ph type="body" sz="quarter" idx="14"/>
          </p:nvPr>
        </p:nvSpPr>
        <p:spPr>
          <a:xfrm>
            <a:off x="370800" y="1810800"/>
            <a:ext cx="4140000" cy="453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smtClean="0"/>
              <a:t>© 2015  Deloitte Touche Tohmatsu India Private Limited</a:t>
            </a:r>
            <a:endParaRPr lang="en-US"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8" name="Chart Placeholder 7"/>
          <p:cNvSpPr>
            <a:spLocks noGrp="1"/>
          </p:cNvSpPr>
          <p:nvPr>
            <p:ph type="chart" sz="quarter" idx="15"/>
          </p:nvPr>
        </p:nvSpPr>
        <p:spPr>
          <a:xfrm>
            <a:off x="4643437" y="1810800"/>
            <a:ext cx="4140000" cy="4536000"/>
          </a:xfrm>
        </p:spPr>
        <p:txBody>
          <a:bodyPr/>
          <a:lstStyle/>
          <a:p>
            <a:r>
              <a:rPr lang="en-US" smtClean="0"/>
              <a:t>Click icon to add chart</a:t>
            </a:r>
            <a:endParaRPr lang="en-GB" dirty="0"/>
          </a:p>
        </p:txBody>
      </p:sp>
    </p:spTree>
    <p:extLst>
      <p:ext uri="{BB962C8B-B14F-4D97-AF65-F5344CB8AC3E}">
        <p14:creationId xmlns="" xmlns:p14="http://schemas.microsoft.com/office/powerpoint/2010/main" val="2439302739"/>
      </p:ext>
    </p:extLst>
  </p:cSld>
  <p:clrMapOvr>
    <a:masterClrMapping/>
  </p:clrMapOvr>
  <p:transition>
    <p:fade/>
  </p:transition>
  <p:timing>
    <p:tnLst>
      <p:par>
        <p:cTn id="1" dur="indefinite" restart="never" nodeType="tmRoot"/>
      </p:par>
    </p:tn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p:cSld name="Title and Content 2">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0" indent="0">
              <a:buNone/>
              <a:defRPr b="1"/>
            </a:lvl1pPr>
            <a:lvl2pPr marL="271463" indent="-271463">
              <a:buFont typeface="Arial" pitchFamily="34" charset="0"/>
              <a:buChar char="•"/>
              <a:tabLst/>
              <a:defRPr/>
            </a:lvl2pPr>
            <a:lvl3pPr marL="274638" indent="-274638">
              <a:buFont typeface="Arial" pitchFamily="34" charset="0"/>
              <a:buChar char="•"/>
              <a:defRPr i="1"/>
            </a:lvl3pPr>
            <a:lvl4pPr marL="534988" indent="-263525">
              <a:buFont typeface="Arial" pitchFamily="34" charset="0"/>
              <a:buChar char="−"/>
              <a:defRPr i="0"/>
            </a:lvl4pPr>
            <a:lvl5pPr marL="806450" indent="-271463">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295683"/>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7" name="Text Placeholder 8"/>
          <p:cNvSpPr>
            <a:spLocks noGrp="1"/>
          </p:cNvSpPr>
          <p:nvPr>
            <p:ph type="body" sz="quarter" idx="13"/>
          </p:nvPr>
        </p:nvSpPr>
        <p:spPr>
          <a:xfrm>
            <a:off x="370113" y="765175"/>
            <a:ext cx="8388000"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smtClean="0"/>
              <a:t>© 2015  Deloitte Touche Tohmatsu India Private Limited</a:t>
            </a:r>
            <a:endParaRPr lang="en-US" dirty="0"/>
          </a:p>
        </p:txBody>
      </p:sp>
    </p:spTree>
    <p:extLst>
      <p:ext uri="{BB962C8B-B14F-4D97-AF65-F5344CB8AC3E}">
        <p14:creationId xmlns="" xmlns:p14="http://schemas.microsoft.com/office/powerpoint/2010/main" val="2006366333"/>
      </p:ext>
    </p:extLst>
  </p:cSld>
  <p:clrMapOvr>
    <a:masterClrMapping/>
  </p:clrMapOvr>
  <p:transition>
    <p:fade/>
  </p:transition>
  <p:timing>
    <p:tnLst>
      <p:par>
        <p:cTn id="1" dur="indefinite" restart="never" nodeType="tmRoot"/>
      </p:par>
    </p:tnLst>
  </p:timing>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p:cSld name="Title and Content for Background Image">
    <p:spTree>
      <p:nvGrpSpPr>
        <p:cNvPr id="1" name=""/>
        <p:cNvGrpSpPr/>
        <p:nvPr/>
      </p:nvGrpSpPr>
      <p:grpSpPr>
        <a:xfrm>
          <a:off x="0" y="0"/>
          <a:ext cx="0" cy="0"/>
          <a:chOff x="0" y="0"/>
          <a:chExt cx="0" cy="0"/>
        </a:xfrm>
      </p:grpSpPr>
      <p:sp>
        <p:nvSpPr>
          <p:cNvPr id="8" name="Rectangle 7"/>
          <p:cNvSpPr/>
          <p:nvPr/>
        </p:nvSpPr>
        <p:spPr>
          <a:xfrm>
            <a:off x="0" y="0"/>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 name="Content Placeholder 2"/>
          <p:cNvSpPr>
            <a:spLocks noGrp="1"/>
          </p:cNvSpPr>
          <p:nvPr>
            <p:ph idx="1"/>
          </p:nvPr>
        </p:nvSpPr>
        <p:spPr>
          <a:xfrm>
            <a:off x="370113" y="1809101"/>
            <a:ext cx="4059011" cy="4536504"/>
          </a:xfrm>
        </p:spPr>
        <p:txBody>
          <a:bodyPr/>
          <a:lstStyle>
            <a:lvl1pPr marL="0" indent="0">
              <a:buNone/>
              <a:defRPr b="0"/>
            </a:lvl1pPr>
            <a:lvl2pPr marL="266700" indent="-266700">
              <a:buFont typeface="Arial" pitchFamily="34" charset="0"/>
              <a:buChar char="•"/>
              <a:tabLst/>
              <a:defRPr/>
            </a:lvl2pPr>
            <a:lvl3pPr marL="447675" indent="-180975">
              <a:buFont typeface="Calibri" pitchFamily="34" charset="0"/>
              <a:buChar cha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295683"/>
            <a:ext cx="4059011"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7" name="Text Placeholder 8"/>
          <p:cNvSpPr>
            <a:spLocks noGrp="1"/>
          </p:cNvSpPr>
          <p:nvPr>
            <p:ph type="body" sz="quarter" idx="13"/>
          </p:nvPr>
        </p:nvSpPr>
        <p:spPr>
          <a:xfrm>
            <a:off x="370113" y="765175"/>
            <a:ext cx="4059011"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smtClean="0"/>
              <a:t>© 2015  Deloitte Touche Tohmatsu India Private Limited</a:t>
            </a:r>
            <a:endParaRPr lang="en-US" dirty="0"/>
          </a:p>
        </p:txBody>
      </p:sp>
      <p:sp>
        <p:nvSpPr>
          <p:cNvPr id="9" name="Rectangle 8"/>
          <p:cNvSpPr/>
          <p:nvPr userDrawn="1"/>
        </p:nvSpPr>
        <p:spPr>
          <a:xfrm>
            <a:off x="0" y="0"/>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 xmlns:p14="http://schemas.microsoft.com/office/powerpoint/2010/main" val="1955832949"/>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Statement Slide 2">
    <p:bg>
      <p:bgPr>
        <a:solidFill>
          <a:schemeClr val="accent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319066"/>
            <a:ext cx="6845093" cy="5988439"/>
          </a:xfrm>
        </p:spPr>
        <p:txBody>
          <a:bodyPr>
            <a:normAutofit/>
          </a:bodyPr>
          <a:lstStyle>
            <a:lvl1pPr marL="0" indent="0">
              <a:buNone/>
              <a:defRPr sz="3000" b="0">
                <a:solidFill>
                  <a:schemeClr val="bg1"/>
                </a:solidFill>
              </a:defRPr>
            </a:lvl1pPr>
            <a:lvl2pPr marL="0" indent="0">
              <a:buNone/>
              <a:tabLst/>
              <a:defRPr sz="3000" b="0">
                <a:solidFill>
                  <a:schemeClr val="bg1"/>
                </a:solidFill>
              </a:defRPr>
            </a:lvl2pPr>
            <a:lvl3pPr marL="274638" indent="-274638">
              <a:buFont typeface="Arial" pitchFamily="34" charset="0"/>
              <a:buChar char="•"/>
              <a:defRPr sz="3000" b="0">
                <a:solidFill>
                  <a:schemeClr val="bg1"/>
                </a:solidFill>
              </a:defRPr>
            </a:lvl3pPr>
            <a:lvl4pPr>
              <a:defRPr sz="3000" b="0">
                <a:solidFill>
                  <a:schemeClr val="bg1"/>
                </a:solidFill>
              </a:defRPr>
            </a:lvl4pPr>
            <a:lvl5pPr>
              <a:defRPr sz="30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Tree>
    <p:extLst>
      <p:ext uri="{BB962C8B-B14F-4D97-AF65-F5344CB8AC3E}">
        <p14:creationId xmlns="" xmlns:p14="http://schemas.microsoft.com/office/powerpoint/2010/main" val="2858596342"/>
      </p:ext>
    </p:extLst>
  </p:cSld>
  <p:clrMapOvr>
    <a:masterClrMapping/>
  </p:clrMapOvr>
  <p:transition>
    <p:fade/>
  </p:transition>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p:cSld name="Box and Background Image">
    <p:spTree>
      <p:nvGrpSpPr>
        <p:cNvPr id="1" name=""/>
        <p:cNvGrpSpPr/>
        <p:nvPr/>
      </p:nvGrpSpPr>
      <p:grpSpPr>
        <a:xfrm>
          <a:off x="0" y="0"/>
          <a:ext cx="0" cy="0"/>
          <a:chOff x="0" y="0"/>
          <a:chExt cx="0" cy="0"/>
        </a:xfrm>
      </p:grpSpPr>
      <p:sp>
        <p:nvSpPr>
          <p:cNvPr id="8" name="Rectangle 7"/>
          <p:cNvSpPr/>
          <p:nvPr/>
        </p:nvSpPr>
        <p:spPr>
          <a:xfrm>
            <a:off x="390495" y="642918"/>
            <a:ext cx="4939200" cy="5286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 name="Content Placeholder 2"/>
          <p:cNvSpPr>
            <a:spLocks noGrp="1"/>
          </p:cNvSpPr>
          <p:nvPr>
            <p:ph idx="1"/>
          </p:nvPr>
        </p:nvSpPr>
        <p:spPr>
          <a:xfrm>
            <a:off x="566710" y="1724013"/>
            <a:ext cx="4619657" cy="4276755"/>
          </a:xfrm>
        </p:spPr>
        <p:txBody>
          <a:bodyPr/>
          <a:lstStyle>
            <a:lvl1pPr marL="0" indent="0">
              <a:buNone/>
              <a:defRPr b="0"/>
            </a:lvl1pPr>
            <a:lvl2pPr marL="266700" indent="-266700">
              <a:buFont typeface="Arial" pitchFamily="34" charset="0"/>
              <a:buChar char="•"/>
              <a:tabLst/>
              <a:defRPr/>
            </a:lvl2pPr>
            <a:lvl3pPr marL="447675" indent="-180975">
              <a:buFont typeface="Calibri" pitchFamily="34" charset="0"/>
              <a:buChar cha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480985" y="305208"/>
            <a:ext cx="4848258" cy="347235"/>
          </a:xfrm>
          <a:prstGeom prst="rect">
            <a:avLst/>
          </a:prstGeom>
        </p:spPr>
        <p:txBody>
          <a:bodyPr vert="horz" lIns="0" tIns="0" rIns="0" bIns="0" rtlCol="0" anchor="ctr" anchorCtr="0">
            <a:normAutofit/>
          </a:bodyPr>
          <a:lstStyle>
            <a:lvl1pPr>
              <a:defRPr sz="1400" b="0">
                <a:solidFill>
                  <a:schemeClr val="tx1"/>
                </a:solidFill>
              </a:defRPr>
            </a:lvl1pPr>
          </a:lstStyle>
          <a:p>
            <a:r>
              <a:rPr lang="en-US" smtClean="0"/>
              <a:t>Click to edit Master title style</a:t>
            </a:r>
            <a:endParaRPr lang="en-GB" dirty="0"/>
          </a:p>
        </p:txBody>
      </p:sp>
      <p:sp>
        <p:nvSpPr>
          <p:cNvPr id="17" name="Text Placeholder 8"/>
          <p:cNvSpPr>
            <a:spLocks noGrp="1"/>
          </p:cNvSpPr>
          <p:nvPr>
            <p:ph type="body" sz="quarter" idx="13"/>
          </p:nvPr>
        </p:nvSpPr>
        <p:spPr>
          <a:xfrm>
            <a:off x="566710" y="722451"/>
            <a:ext cx="4619916" cy="1012006"/>
          </a:xfrm>
        </p:spPr>
        <p:txBody>
          <a:bodyPr anchor="ctr" anchorCtr="0">
            <a:normAutofit/>
          </a:bodyPr>
          <a:lstStyle>
            <a:lvl1pPr marL="0" indent="0">
              <a:buNone/>
              <a:defRPr sz="3000" b="0">
                <a:solidFill>
                  <a:schemeClr val="accent3"/>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smtClean="0">
                <a:solidFill>
                  <a:prstClr val="white"/>
                </a:solidFill>
              </a:rPr>
              <a:t>© 2015  Deloitte Touche Tohmatsu India Private Limited</a:t>
            </a:r>
            <a:endParaRPr lang="en-US" dirty="0">
              <a:solidFill>
                <a:prstClr val="white"/>
              </a:solidFill>
            </a:endParaRPr>
          </a:p>
        </p:txBody>
      </p:sp>
      <p:sp>
        <p:nvSpPr>
          <p:cNvPr id="10" name="Rectangle 9"/>
          <p:cNvSpPr/>
          <p:nvPr/>
        </p:nvSpPr>
        <p:spPr>
          <a:xfrm>
            <a:off x="390495" y="304778"/>
            <a:ext cx="4938747" cy="342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9" name="Rectangle 8"/>
          <p:cNvSpPr/>
          <p:nvPr userDrawn="1"/>
        </p:nvSpPr>
        <p:spPr>
          <a:xfrm>
            <a:off x="390495" y="642918"/>
            <a:ext cx="4939200" cy="5286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Rectangle 10"/>
          <p:cNvSpPr/>
          <p:nvPr userDrawn="1"/>
        </p:nvSpPr>
        <p:spPr>
          <a:xfrm>
            <a:off x="390495" y="304778"/>
            <a:ext cx="4938747" cy="342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 xmlns:p14="http://schemas.microsoft.com/office/powerpoint/2010/main" val="4159775869"/>
      </p:ext>
    </p:extLst>
  </p:cSld>
  <p:clrMapOvr>
    <a:masterClrMapping/>
  </p:clrMapOvr>
  <p:transition>
    <p:fade/>
  </p:transition>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p:cSld name="Key Statement Slide 1">
    <p:bg>
      <p:bgPr>
        <a:solidFill>
          <a:schemeClr val="accent3"/>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319066"/>
            <a:ext cx="6845093" cy="5988439"/>
          </a:xfrm>
        </p:spPr>
        <p:txBody>
          <a:bodyPr>
            <a:normAutofit/>
          </a:bodyPr>
          <a:lstStyle>
            <a:lvl1pPr marL="0" indent="0">
              <a:buNone/>
              <a:defRPr sz="3000" b="0">
                <a:solidFill>
                  <a:schemeClr val="bg1"/>
                </a:solidFill>
              </a:defRPr>
            </a:lvl1pPr>
            <a:lvl2pPr marL="0" indent="0">
              <a:buNone/>
              <a:tabLst/>
              <a:defRPr sz="3000" b="0">
                <a:solidFill>
                  <a:schemeClr val="bg1"/>
                </a:solidFill>
              </a:defRPr>
            </a:lvl2pPr>
            <a:lvl3pPr marL="274638" indent="-274638">
              <a:buFont typeface="Arial" pitchFamily="34" charset="0"/>
              <a:buChar char="•"/>
              <a:defRPr sz="3000" b="0">
                <a:solidFill>
                  <a:schemeClr val="bg1"/>
                </a:solidFill>
              </a:defRPr>
            </a:lvl3pPr>
            <a:lvl4pPr>
              <a:defRPr sz="3000" b="0">
                <a:solidFill>
                  <a:schemeClr val="bg1"/>
                </a:solidFill>
              </a:defRPr>
            </a:lvl4pPr>
            <a:lvl5pPr>
              <a:defRPr sz="30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smtClean="0">
                <a:solidFill>
                  <a:prstClr val="white"/>
                </a:solidFill>
              </a:rPr>
              <a:t>© 2015  Deloitte Touche Tohmatsu India Private Limited</a:t>
            </a:r>
            <a:endParaRPr lang="en-US" dirty="0">
              <a:solidFill>
                <a:prstClr val="white"/>
              </a:solidFill>
            </a:endParaRPr>
          </a:p>
        </p:txBody>
      </p:sp>
    </p:spTree>
    <p:extLst>
      <p:ext uri="{BB962C8B-B14F-4D97-AF65-F5344CB8AC3E}">
        <p14:creationId xmlns="" xmlns:p14="http://schemas.microsoft.com/office/powerpoint/2010/main" val="2356052028"/>
      </p:ext>
    </p:extLst>
  </p:cSld>
  <p:clrMapOvr>
    <a:masterClrMapping/>
  </p:clrMapOvr>
  <p:transition>
    <p:fade/>
  </p:transition>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p:cSld name="Key Statement Slide 2">
    <p:bg>
      <p:bgPr>
        <a:solidFill>
          <a:schemeClr val="accent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319066"/>
            <a:ext cx="6845093" cy="5988439"/>
          </a:xfrm>
        </p:spPr>
        <p:txBody>
          <a:bodyPr>
            <a:normAutofit/>
          </a:bodyPr>
          <a:lstStyle>
            <a:lvl1pPr marL="0" indent="0">
              <a:buNone/>
              <a:defRPr sz="3000" b="0">
                <a:solidFill>
                  <a:schemeClr val="bg1"/>
                </a:solidFill>
              </a:defRPr>
            </a:lvl1pPr>
            <a:lvl2pPr marL="0" indent="0">
              <a:buNone/>
              <a:tabLst/>
              <a:defRPr sz="3000" b="0">
                <a:solidFill>
                  <a:schemeClr val="bg1"/>
                </a:solidFill>
              </a:defRPr>
            </a:lvl2pPr>
            <a:lvl3pPr marL="274638" indent="-274638">
              <a:buFont typeface="Arial" pitchFamily="34" charset="0"/>
              <a:buChar char="•"/>
              <a:defRPr sz="3000" b="0">
                <a:solidFill>
                  <a:schemeClr val="bg1"/>
                </a:solidFill>
              </a:defRPr>
            </a:lvl3pPr>
            <a:lvl4pPr>
              <a:defRPr sz="3000" b="0">
                <a:solidFill>
                  <a:schemeClr val="bg1"/>
                </a:solidFill>
              </a:defRPr>
            </a:lvl4pPr>
            <a:lvl5pPr>
              <a:defRPr sz="30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GB" smtClean="0">
                <a:solidFill>
                  <a:prstClr val="white"/>
                </a:solidFill>
              </a:rPr>
              <a:t>© 2015  Deloitte Touche Tohmatsu India Private Limited</a:t>
            </a:r>
            <a:endParaRPr lang="en-GB" dirty="0">
              <a:solidFill>
                <a:prstClr val="white"/>
              </a:solidFill>
            </a:endParaRPr>
          </a:p>
        </p:txBody>
      </p:sp>
    </p:spTree>
    <p:extLst>
      <p:ext uri="{BB962C8B-B14F-4D97-AF65-F5344CB8AC3E}">
        <p14:creationId xmlns="" xmlns:p14="http://schemas.microsoft.com/office/powerpoint/2010/main" val="3594637561"/>
      </p:ext>
    </p:extLst>
  </p:cSld>
  <p:clrMapOvr>
    <a:masterClrMapping/>
  </p:clrMapOvr>
  <p:transition>
    <p:fade/>
  </p:transition>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p:cSld name="Key Statement Slide 3">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319066"/>
            <a:ext cx="6845093" cy="5988439"/>
          </a:xfrm>
        </p:spPr>
        <p:txBody>
          <a:bodyPr>
            <a:normAutofit/>
          </a:bodyPr>
          <a:lstStyle>
            <a:lvl1pPr marL="0" indent="0">
              <a:buNone/>
              <a:defRPr sz="3000" b="0">
                <a:solidFill>
                  <a:schemeClr val="bg1"/>
                </a:solidFill>
              </a:defRPr>
            </a:lvl1pPr>
            <a:lvl2pPr marL="0" indent="0">
              <a:buNone/>
              <a:tabLst/>
              <a:defRPr sz="3000" b="0">
                <a:solidFill>
                  <a:schemeClr val="bg1"/>
                </a:solidFill>
              </a:defRPr>
            </a:lvl2pPr>
            <a:lvl3pPr marL="274638" indent="-274638">
              <a:buFont typeface="Arial" pitchFamily="34" charset="0"/>
              <a:buChar char="•"/>
              <a:defRPr sz="3000" b="0">
                <a:solidFill>
                  <a:schemeClr val="bg1"/>
                </a:solidFill>
              </a:defRPr>
            </a:lvl3pPr>
            <a:lvl4pPr>
              <a:defRPr sz="3000" b="0">
                <a:solidFill>
                  <a:schemeClr val="bg1"/>
                </a:solidFill>
              </a:defRPr>
            </a:lvl4pPr>
            <a:lvl5pPr>
              <a:defRPr sz="30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GB" smtClean="0">
                <a:solidFill>
                  <a:prstClr val="white"/>
                </a:solidFill>
              </a:rPr>
              <a:t>© 2015  Deloitte Touche Tohmatsu India Private Limited</a:t>
            </a:r>
            <a:endParaRPr lang="en-GB" dirty="0">
              <a:solidFill>
                <a:prstClr val="white"/>
              </a:solidFill>
            </a:endParaRPr>
          </a:p>
        </p:txBody>
      </p:sp>
    </p:spTree>
    <p:extLst>
      <p:ext uri="{BB962C8B-B14F-4D97-AF65-F5344CB8AC3E}">
        <p14:creationId xmlns="" xmlns:p14="http://schemas.microsoft.com/office/powerpoint/2010/main" val="3570073563"/>
      </p:ext>
    </p:extLst>
  </p:cSld>
  <p:clrMapOvr>
    <a:masterClrMapping/>
  </p:clrMapOvr>
  <p:transition>
    <p:fade/>
  </p:transition>
  <p:timing>
    <p:tnLst>
      <p:par>
        <p:cTn id="1" dur="indefinite" restart="never" nodeType="tmRoot"/>
      </p:par>
    </p:tnLst>
  </p:timing>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p:cSld name="Contents 1">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1622411"/>
            <a:ext cx="8388000" cy="4536504"/>
          </a:xfrm>
        </p:spPr>
        <p:txBody>
          <a:bodyPr>
            <a:normAutofit/>
          </a:bodyPr>
          <a:lstStyle>
            <a:lvl1pPr marL="0" indent="0">
              <a:spcBef>
                <a:spcPts val="1800"/>
              </a:spcBef>
              <a:spcAft>
                <a:spcPts val="0"/>
              </a:spcAft>
              <a:buNone/>
              <a:defRPr sz="2000" b="0">
                <a:solidFill>
                  <a:schemeClr val="bg1"/>
                </a:solidFill>
              </a:defRPr>
            </a:lvl1pPr>
            <a:lvl2pPr marL="268288" indent="-268288">
              <a:spcBef>
                <a:spcPts val="600"/>
              </a:spcBef>
              <a:spcAft>
                <a:spcPts val="0"/>
              </a:spcAft>
              <a:buFont typeface="Arial" pitchFamily="34" charset="0"/>
              <a:buChar char="•"/>
              <a:tabLst/>
              <a:defRPr sz="2000" b="0">
                <a:solidFill>
                  <a:schemeClr val="bg1"/>
                </a:solidFill>
              </a:defRPr>
            </a:lvl2pPr>
            <a:lvl3pPr marL="274638" indent="-274638">
              <a:spcBef>
                <a:spcPts val="600"/>
              </a:spcBef>
              <a:spcAft>
                <a:spcPts val="0"/>
              </a:spcAft>
              <a:buFont typeface="Arial" pitchFamily="34" charset="0"/>
              <a:buChar char="•"/>
              <a:defRPr sz="2000" b="0">
                <a:solidFill>
                  <a:schemeClr val="bg1"/>
                </a:solidFill>
              </a:defRPr>
            </a:lvl3pPr>
            <a:lvl4pPr>
              <a:spcBef>
                <a:spcPts val="600"/>
              </a:spcBef>
              <a:spcAft>
                <a:spcPts val="0"/>
              </a:spcAft>
              <a:buFont typeface="Arial" pitchFamily="34" charset="0"/>
              <a:buChar char="•"/>
              <a:defRPr sz="2000" b="0">
                <a:solidFill>
                  <a:schemeClr val="bg1"/>
                </a:solidFill>
              </a:defRPr>
            </a:lvl4pPr>
            <a:lvl5pPr marL="441325" indent="-176213">
              <a:spcBef>
                <a:spcPts val="600"/>
              </a:spcBef>
              <a:spcAft>
                <a:spcPts val="0"/>
              </a:spcAft>
              <a:buFont typeface="Arial" pitchFamily="34" charset="0"/>
              <a:buChar char="•"/>
              <a:defRPr sz="2000" b="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179571"/>
            <a:ext cx="8388000" cy="1441410"/>
          </a:xfrm>
          <a:prstGeom prst="rect">
            <a:avLst/>
          </a:prstGeom>
        </p:spPr>
        <p:txBody>
          <a:bodyPr vert="horz" lIns="0" tIns="0" rIns="0" bIns="0" rtlCol="0" anchor="t" anchorCtr="0">
            <a:normAutofit/>
          </a:bodyPr>
          <a:lstStyle>
            <a:lvl1pPr>
              <a:defRPr sz="4500">
                <a:solidFill>
                  <a:schemeClr val="accent3"/>
                </a:solidFill>
              </a:defRPr>
            </a:lvl1pPr>
          </a:lstStyle>
          <a:p>
            <a:r>
              <a:rPr lang="en-US" smtClean="0"/>
              <a:t>Click to edit Master title style</a:t>
            </a:r>
            <a:endParaRPr lang="en-GB" dirty="0"/>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6"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GB" smtClean="0">
                <a:solidFill>
                  <a:prstClr val="white"/>
                </a:solidFill>
              </a:rPr>
              <a:t>© 2015  Deloitte Touche Tohmatsu India Private Limited</a:t>
            </a:r>
            <a:endParaRPr lang="en-GB" dirty="0">
              <a:solidFill>
                <a:prstClr val="white"/>
              </a:solidFill>
            </a:endParaRPr>
          </a:p>
        </p:txBody>
      </p:sp>
    </p:spTree>
    <p:extLst>
      <p:ext uri="{BB962C8B-B14F-4D97-AF65-F5344CB8AC3E}">
        <p14:creationId xmlns="" xmlns:p14="http://schemas.microsoft.com/office/powerpoint/2010/main" val="2086672385"/>
      </p:ext>
    </p:extLst>
  </p:cSld>
  <p:clrMapOvr>
    <a:masterClrMapping/>
  </p:clrMapOvr>
  <p:transition>
    <p:fade/>
  </p:transition>
  <p:timing>
    <p:tnLst>
      <p:par>
        <p:cTn id="1" dur="indefinite" restart="never" nodeType="tmRoot"/>
      </p:par>
    </p:tnLst>
  </p:timing>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preserve="1">
  <p:cSld name="Contents 2">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0" y="0"/>
            <a:ext cx="735808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 name="Content Placeholder 2"/>
          <p:cNvSpPr>
            <a:spLocks noGrp="1"/>
          </p:cNvSpPr>
          <p:nvPr>
            <p:ph idx="1"/>
          </p:nvPr>
        </p:nvSpPr>
        <p:spPr>
          <a:xfrm>
            <a:off x="370113" y="1622411"/>
            <a:ext cx="8388000" cy="4536504"/>
          </a:xfrm>
        </p:spPr>
        <p:txBody>
          <a:bodyPr>
            <a:normAutofit/>
          </a:bodyPr>
          <a:lstStyle>
            <a:lvl1pPr marL="0" indent="0">
              <a:spcBef>
                <a:spcPts val="1800"/>
              </a:spcBef>
              <a:spcAft>
                <a:spcPts val="0"/>
              </a:spcAft>
              <a:buNone/>
              <a:defRPr sz="2000" b="0">
                <a:solidFill>
                  <a:schemeClr val="tx2"/>
                </a:solidFill>
              </a:defRPr>
            </a:lvl1pPr>
            <a:lvl2pPr marL="268288" indent="-268288">
              <a:spcBef>
                <a:spcPts val="600"/>
              </a:spcBef>
              <a:spcAft>
                <a:spcPts val="0"/>
              </a:spcAft>
              <a:buFont typeface="Arial" pitchFamily="34" charset="0"/>
              <a:buChar char="•"/>
              <a:tabLst/>
              <a:defRPr sz="2000" b="0">
                <a:solidFill>
                  <a:schemeClr val="tx2"/>
                </a:solidFill>
              </a:defRPr>
            </a:lvl2pPr>
            <a:lvl3pPr marL="274638" indent="-274638">
              <a:spcBef>
                <a:spcPts val="600"/>
              </a:spcBef>
              <a:spcAft>
                <a:spcPts val="0"/>
              </a:spcAft>
              <a:buFont typeface="Arial" pitchFamily="34" charset="0"/>
              <a:buChar char="•"/>
              <a:defRPr sz="2000" b="0">
                <a:solidFill>
                  <a:schemeClr val="tx2"/>
                </a:solidFill>
              </a:defRPr>
            </a:lvl3pPr>
            <a:lvl4pPr>
              <a:spcBef>
                <a:spcPts val="600"/>
              </a:spcBef>
              <a:spcAft>
                <a:spcPts val="0"/>
              </a:spcAft>
              <a:buFont typeface="Arial" pitchFamily="34" charset="0"/>
              <a:buChar char="•"/>
              <a:defRPr sz="2000" b="0">
                <a:solidFill>
                  <a:schemeClr val="tx2"/>
                </a:solidFill>
              </a:defRPr>
            </a:lvl4pPr>
            <a:lvl5pPr marL="441325" indent="-176213">
              <a:spcBef>
                <a:spcPts val="600"/>
              </a:spcBef>
              <a:spcAft>
                <a:spcPts val="0"/>
              </a:spcAft>
              <a:buFont typeface="Arial" pitchFamily="34" charset="0"/>
              <a:buChar char="•"/>
              <a:defRPr sz="2000" b="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179571"/>
            <a:ext cx="8388000" cy="1441410"/>
          </a:xfrm>
          <a:prstGeom prst="rect">
            <a:avLst/>
          </a:prstGeom>
        </p:spPr>
        <p:txBody>
          <a:bodyPr vert="horz" lIns="0" tIns="0" rIns="0" bIns="0" rtlCol="0" anchor="t" anchorCtr="0">
            <a:normAutofit/>
          </a:bodyPr>
          <a:lstStyle>
            <a:lvl1pPr>
              <a:defRPr sz="4500">
                <a:solidFill>
                  <a:schemeClr val="accent2"/>
                </a:solidFill>
              </a:defRPr>
            </a:lvl1pPr>
          </a:lstStyle>
          <a:p>
            <a:r>
              <a:rPr lang="en-US" smtClean="0"/>
              <a:t>Click to edit Master title style</a:t>
            </a:r>
            <a:endParaRPr lang="en-GB" dirty="0"/>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GB" smtClean="0"/>
              <a:t>© 2015  Deloitte Touche Tohmatsu India Private Limited</a:t>
            </a:r>
            <a:endParaRPr lang="en-GB" dirty="0"/>
          </a:p>
        </p:txBody>
      </p:sp>
      <p:sp>
        <p:nvSpPr>
          <p:cNvPr id="8" name="Rectangle 7"/>
          <p:cNvSpPr/>
          <p:nvPr userDrawn="1"/>
        </p:nvSpPr>
        <p:spPr>
          <a:xfrm>
            <a:off x="0" y="0"/>
            <a:ext cx="735808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 xmlns:p14="http://schemas.microsoft.com/office/powerpoint/2010/main" val="828757379"/>
      </p:ext>
    </p:extLst>
  </p:cSld>
  <p:clrMapOvr>
    <a:masterClrMapping/>
  </p:clrMapOvr>
  <p:transition>
    <p:fade/>
  </p:transition>
  <p:timing>
    <p:tnLst>
      <p:par>
        <p:cTn id="1" dur="indefinite" restart="never" nodeType="tmRoot"/>
      </p:par>
    </p:tnLst>
  </p:timing>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p:cSld name="Divider Slide 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GB" smtClean="0">
                <a:solidFill>
                  <a:prstClr val="white"/>
                </a:solidFill>
              </a:rPr>
              <a:t>© 2015  Deloitte Touche Tohmatsu India Private Limited</a:t>
            </a:r>
            <a:endParaRPr lang="en-GB" dirty="0">
              <a:solidFill>
                <a:prstClr val="white"/>
              </a:solidFill>
            </a:endParaRPr>
          </a:p>
        </p:txBody>
      </p:sp>
    </p:spTree>
    <p:extLst>
      <p:ext uri="{BB962C8B-B14F-4D97-AF65-F5344CB8AC3E}">
        <p14:creationId xmlns="" xmlns:p14="http://schemas.microsoft.com/office/powerpoint/2010/main" val="1502600370"/>
      </p:ext>
    </p:extLst>
  </p:cSld>
  <p:clrMapOvr>
    <a:masterClrMapping/>
  </p:clrMapOvr>
  <p:transition>
    <p:fade/>
  </p:transition>
  <p:timing>
    <p:tnLst>
      <p:par>
        <p:cTn id="1" dur="indefinite" restart="never" nodeType="tmRoot"/>
      </p:par>
    </p:tnLst>
  </p:timing>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p:cSld name="Divider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3"/>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GB" smtClean="0">
                <a:solidFill>
                  <a:prstClr val="white"/>
                </a:solidFill>
              </a:rPr>
              <a:t>© 2015  Deloitte Touche Tohmatsu India Private Limited</a:t>
            </a:r>
            <a:endParaRPr lang="en-GB" dirty="0">
              <a:solidFill>
                <a:prstClr val="white"/>
              </a:solidFill>
            </a:endParaRPr>
          </a:p>
        </p:txBody>
      </p:sp>
    </p:spTree>
    <p:extLst>
      <p:ext uri="{BB962C8B-B14F-4D97-AF65-F5344CB8AC3E}">
        <p14:creationId xmlns="" xmlns:p14="http://schemas.microsoft.com/office/powerpoint/2010/main" val="4153734677"/>
      </p:ext>
    </p:extLst>
  </p:cSld>
  <p:clrMapOvr>
    <a:masterClrMapping/>
  </p:clrMapOvr>
  <p:transition>
    <p:fade/>
  </p:transition>
  <p:timing>
    <p:tnLst>
      <p:par>
        <p:cTn id="1" dur="indefinite" restart="never" nodeType="tmRoot"/>
      </p:par>
    </p:tnLst>
  </p:timing>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p:cSld name="Divider Slide 3">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6"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GB" smtClean="0">
                <a:solidFill>
                  <a:prstClr val="white"/>
                </a:solidFill>
              </a:rPr>
              <a:t>© 2015  Deloitte Touche Tohmatsu India Private Limited</a:t>
            </a:r>
            <a:endParaRPr lang="en-GB" dirty="0">
              <a:solidFill>
                <a:prstClr val="white"/>
              </a:solidFill>
            </a:endParaRPr>
          </a:p>
        </p:txBody>
      </p:sp>
    </p:spTree>
    <p:extLst>
      <p:ext uri="{BB962C8B-B14F-4D97-AF65-F5344CB8AC3E}">
        <p14:creationId xmlns="" xmlns:p14="http://schemas.microsoft.com/office/powerpoint/2010/main" val="2231183713"/>
      </p:ext>
    </p:extLst>
  </p:cSld>
  <p:clrMapOvr>
    <a:masterClrMapping/>
  </p:clrMapOvr>
  <p:transition>
    <p:fade/>
  </p:transition>
  <p:timing>
    <p:tnLst>
      <p:par>
        <p:cTn id="1" dur="indefinite" restart="never" nodeType="tmRoot"/>
      </p:par>
    </p:tnLst>
  </p:timing>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p:cSld name="Divider Slide 4">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GB" smtClean="0">
                <a:solidFill>
                  <a:prstClr val="white"/>
                </a:solidFill>
              </a:rPr>
              <a:t>© 2015  Deloitte Touche Tohmatsu India Private Limited</a:t>
            </a:r>
            <a:endParaRPr lang="en-GB" dirty="0">
              <a:solidFill>
                <a:prstClr val="white"/>
              </a:solidFill>
            </a:endParaRPr>
          </a:p>
        </p:txBody>
      </p:sp>
    </p:spTree>
    <p:extLst>
      <p:ext uri="{BB962C8B-B14F-4D97-AF65-F5344CB8AC3E}">
        <p14:creationId xmlns="" xmlns:p14="http://schemas.microsoft.com/office/powerpoint/2010/main" val="1523557789"/>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ey Statement Slide 3">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319066"/>
            <a:ext cx="6845093" cy="5988439"/>
          </a:xfrm>
        </p:spPr>
        <p:txBody>
          <a:bodyPr>
            <a:normAutofit/>
          </a:bodyPr>
          <a:lstStyle>
            <a:lvl1pPr marL="0" indent="0">
              <a:buNone/>
              <a:defRPr sz="3000" b="0">
                <a:solidFill>
                  <a:schemeClr val="bg1"/>
                </a:solidFill>
              </a:defRPr>
            </a:lvl1pPr>
            <a:lvl2pPr marL="0" indent="0">
              <a:buNone/>
              <a:tabLst/>
              <a:defRPr sz="3000" b="0">
                <a:solidFill>
                  <a:schemeClr val="bg1"/>
                </a:solidFill>
              </a:defRPr>
            </a:lvl2pPr>
            <a:lvl3pPr marL="274638" indent="-274638">
              <a:buFont typeface="Arial" pitchFamily="34" charset="0"/>
              <a:buChar char="•"/>
              <a:defRPr sz="3000" b="0">
                <a:solidFill>
                  <a:schemeClr val="bg1"/>
                </a:solidFill>
              </a:defRPr>
            </a:lvl3pPr>
            <a:lvl4pPr>
              <a:defRPr sz="3000" b="0">
                <a:solidFill>
                  <a:schemeClr val="bg1"/>
                </a:solidFill>
              </a:defRPr>
            </a:lvl4pPr>
            <a:lvl5pPr>
              <a:defRPr sz="30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Tree>
    <p:extLst>
      <p:ext uri="{BB962C8B-B14F-4D97-AF65-F5344CB8AC3E}">
        <p14:creationId xmlns="" xmlns:p14="http://schemas.microsoft.com/office/powerpoint/2010/main" val="2881963088"/>
      </p:ext>
    </p:extLst>
  </p:cSld>
  <p:clrMapOvr>
    <a:masterClrMapping/>
  </p:clrMapOvr>
  <p:transition>
    <p:fade/>
  </p:transition>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p:cSld name="Divider Slide with Image 1">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6736" y="1538285"/>
            <a:ext cx="8415313" cy="4248169"/>
          </a:xfrm>
        </p:spPr>
        <p:txBody>
          <a:bodyPr anchor="t">
            <a:noAutofit/>
          </a:bodyPr>
          <a:lstStyle>
            <a:lvl1pPr algn="l">
              <a:defRPr sz="4800" b="0" cap="none" baseline="0">
                <a:solidFill>
                  <a:schemeClr val="accent2"/>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GB" smtClean="0"/>
              <a:t>© 2015  Deloitte Touche Tohmatsu India Private Limited</a:t>
            </a:r>
            <a:endParaRPr lang="en-GB" dirty="0"/>
          </a:p>
        </p:txBody>
      </p:sp>
    </p:spTree>
    <p:extLst>
      <p:ext uri="{BB962C8B-B14F-4D97-AF65-F5344CB8AC3E}">
        <p14:creationId xmlns="" xmlns:p14="http://schemas.microsoft.com/office/powerpoint/2010/main" val="674991297"/>
      </p:ext>
    </p:extLst>
  </p:cSld>
  <p:clrMapOvr>
    <a:masterClrMapping/>
  </p:clrMapOvr>
  <p:transition>
    <p:fade/>
  </p:transition>
  <p:timing>
    <p:tnLst>
      <p:par>
        <p:cTn id="1" dur="indefinite" restart="never" nodeType="tmRoot"/>
      </p:par>
    </p:tnLst>
  </p:timing>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p:cSld name="Divider Slide with Image 2">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3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title"/>
          </p:nvPr>
        </p:nvSpPr>
        <p:spPr>
          <a:xfrm>
            <a:off x="366737" y="1671636"/>
            <a:ext cx="2776504" cy="4248169"/>
          </a:xfrm>
        </p:spPr>
        <p:txBody>
          <a:bodyPr anchor="t">
            <a:noAutofit/>
          </a:bodyPr>
          <a:lstStyle>
            <a:lvl1pPr algn="l">
              <a:defRPr sz="3600" b="0" cap="none" baseline="0">
                <a:solidFill>
                  <a:schemeClr val="accent2"/>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smtClean="0"/>
              <a:t>© 2015  Deloitte Touche Tohmatsu India Private Limited</a:t>
            </a:r>
            <a:endParaRPr lang="en-US" dirty="0"/>
          </a:p>
        </p:txBody>
      </p:sp>
      <p:sp>
        <p:nvSpPr>
          <p:cNvPr id="6" name="Rectangle 5"/>
          <p:cNvSpPr/>
          <p:nvPr userDrawn="1"/>
        </p:nvSpPr>
        <p:spPr>
          <a:xfrm>
            <a:off x="0" y="0"/>
            <a:ext cx="3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 xmlns:p14="http://schemas.microsoft.com/office/powerpoint/2010/main" val="2272569220"/>
      </p:ext>
    </p:extLst>
  </p:cSld>
  <p:clrMapOvr>
    <a:masterClrMapping/>
  </p:clrMapOvr>
  <p:transition>
    <p:fade/>
  </p:transition>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p:cSld name="Disclaimer">
    <p:spTree>
      <p:nvGrpSpPr>
        <p:cNvPr id="1" name=""/>
        <p:cNvGrpSpPr/>
        <p:nvPr/>
      </p:nvGrpSpPr>
      <p:grpSpPr>
        <a:xfrm>
          <a:off x="0" y="0"/>
          <a:ext cx="0" cy="0"/>
          <a:chOff x="0" y="0"/>
          <a:chExt cx="0" cy="0"/>
        </a:xfrm>
      </p:grpSpPr>
      <p:sp>
        <p:nvSpPr>
          <p:cNvPr id="12"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smtClean="0"/>
              <a:t>© 2015  Deloitte Touche Tohmatsu India Private Limited</a:t>
            </a:r>
            <a:endParaRPr lang="en-US" dirty="0"/>
          </a:p>
        </p:txBody>
      </p:sp>
    </p:spTree>
    <p:extLst>
      <p:ext uri="{BB962C8B-B14F-4D97-AF65-F5344CB8AC3E}">
        <p14:creationId xmlns="" xmlns:p14="http://schemas.microsoft.com/office/powerpoint/2010/main" val="3235289998"/>
      </p:ext>
    </p:extLst>
  </p:cSld>
  <p:clrMapOvr>
    <a:masterClrMapping/>
  </p:clrMapOvr>
  <p:transition>
    <p:fade/>
  </p:transition>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2" name="Picture 7" descr="DEL_COL"/>
          <p:cNvPicPr preferRelativeResize="0">
            <a:picLocks noChangeAspect="1" noChangeArrowheads="1"/>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228600" y="381000"/>
            <a:ext cx="2078038" cy="428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spTree>
    <p:extLst>
      <p:ext uri="{BB962C8B-B14F-4D97-AF65-F5344CB8AC3E}">
        <p14:creationId xmlns="" xmlns:p14="http://schemas.microsoft.com/office/powerpoint/2010/main" val="3829059647"/>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graphicFrame>
        <p:nvGraphicFramePr>
          <p:cNvPr id="5" name="Rectangle 1" hidden="1"/>
          <p:cNvGraphicFramePr>
            <a:graphicFrameLocks/>
          </p:cNvGraphicFramePr>
          <p:nvPr>
            <p:custDataLst>
              <p:tags r:id="rId2"/>
            </p:custDataLst>
          </p:nvPr>
        </p:nvGraphicFramePr>
        <p:xfrm>
          <a:off x="0" y="0"/>
          <a:ext cx="146050" cy="158750"/>
        </p:xfrm>
        <a:graphic>
          <a:graphicData uri="http://schemas.openxmlformats.org/presentationml/2006/ole">
            <p:oleObj spid="_x0000_s7274" name="think-cell Slide" r:id="rId7" imgW="0" imgH="0" progId="">
              <p:embed/>
            </p:oleObj>
          </a:graphicData>
        </a:graphic>
      </p:graphicFrame>
      <p:sp>
        <p:nvSpPr>
          <p:cNvPr id="8" name="Title Placeholder 1"/>
          <p:cNvSpPr>
            <a:spLocks noGrp="1"/>
          </p:cNvSpPr>
          <p:nvPr>
            <p:ph type="title"/>
            <p:custDataLst>
              <p:tags r:id="rId3"/>
            </p:custDataLst>
          </p:nvPr>
        </p:nvSpPr>
        <p:spPr bwMode="auto">
          <a:xfrm>
            <a:off x="396875" y="300038"/>
            <a:ext cx="8350250" cy="595311"/>
          </a:xfrm>
          <a:prstGeom prst="rect">
            <a:avLst/>
          </a:prstGeom>
          <a:noFill/>
          <a:ln w="9525">
            <a:noFill/>
            <a:miter lim="800000"/>
            <a:headEnd/>
            <a:tailEnd/>
          </a:ln>
        </p:spPr>
        <p:txBody>
          <a:bodyPr/>
          <a:lstStyle/>
          <a:p>
            <a:pPr lvl="0"/>
            <a:r>
              <a:rPr lang="en-US" noProof="0" smtClean="0"/>
              <a:t>Click to edit Master title style</a:t>
            </a:r>
          </a:p>
        </p:txBody>
      </p:sp>
      <p:sp>
        <p:nvSpPr>
          <p:cNvPr id="13" name="Text Placeholder 7"/>
          <p:cNvSpPr>
            <a:spLocks noGrp="1"/>
          </p:cNvSpPr>
          <p:nvPr>
            <p:ph type="body" sz="quarter" idx="12"/>
            <p:custDataLst>
              <p:tags r:id="rId4"/>
            </p:custDataLst>
          </p:nvPr>
        </p:nvSpPr>
        <p:spPr>
          <a:xfrm>
            <a:off x="396874" y="1123950"/>
            <a:ext cx="3995739" cy="5186363"/>
          </a:xfrm>
          <a:prstGeom prst="rect">
            <a:avLst/>
          </a:prstGeom>
        </p:spPr>
        <p:txBody>
          <a:bodyPr wrap="square" lIns="0" tIns="0" rIns="0" bIns="0"/>
          <a:lstStyle>
            <a:lvl1pPr>
              <a:lnSpc>
                <a:spcPct val="100000"/>
              </a:lnSpc>
              <a:spcBef>
                <a:spcPts val="400"/>
              </a:spcBef>
              <a:spcAft>
                <a:spcPts val="0"/>
              </a:spcAft>
              <a:defRPr/>
            </a:lvl1pPr>
            <a:lvl2pPr marL="180000" indent="-180000">
              <a:lnSpc>
                <a:spcPct val="100000"/>
              </a:lnSpc>
              <a:spcBef>
                <a:spcPts val="400"/>
              </a:spcBef>
              <a:spcAft>
                <a:spcPts val="0"/>
              </a:spcAft>
              <a:defRPr/>
            </a:lvl2pPr>
            <a:lvl3pPr marL="360000" indent="-180000">
              <a:lnSpc>
                <a:spcPct val="100000"/>
              </a:lnSpc>
              <a:spcBef>
                <a:spcPts val="400"/>
              </a:spcBef>
              <a:spcAft>
                <a:spcPts val="0"/>
              </a:spcAft>
              <a:defRPr sz="1200"/>
            </a:lvl3pPr>
            <a:lvl4pPr marL="540000" indent="-180000">
              <a:lnSpc>
                <a:spcPct val="100000"/>
              </a:lnSpc>
              <a:spcBef>
                <a:spcPts val="400"/>
              </a:spcBef>
              <a:spcAft>
                <a:spcPts val="0"/>
              </a:spcAft>
              <a:defRPr sz="1200"/>
            </a:lvl4pPr>
            <a:lvl5pPr marL="720000">
              <a:lnSpc>
                <a:spcPct val="100000"/>
              </a:lnSpc>
              <a:spcBef>
                <a:spcPts val="400"/>
              </a:spcBef>
              <a:spcAft>
                <a:spcPts val="0"/>
              </a:spcAft>
              <a:defRPr sz="1200"/>
            </a:lvl5pPr>
            <a:lvl6pPr marL="900000" indent="-180000">
              <a:lnSpc>
                <a:spcPct val="100000"/>
              </a:lnSpc>
              <a:spcBef>
                <a:spcPts val="400"/>
              </a:spcBef>
              <a:spcAft>
                <a:spcPts val="0"/>
              </a:spcAft>
              <a:defRPr sz="1200" baseline="0">
                <a:solidFill>
                  <a:schemeClr val="tx1">
                    <a:lumMod val="60000"/>
                    <a:lumOff val="40000"/>
                  </a:schemeClr>
                </a:solidFill>
              </a:defRPr>
            </a:lvl6pPr>
            <a:lvl7pPr marL="1080000" indent="-180000">
              <a:lnSpc>
                <a:spcPct val="100000"/>
              </a:lnSpc>
              <a:spcBef>
                <a:spcPts val="400"/>
              </a:spcBef>
              <a:spcAft>
                <a:spcPts val="0"/>
              </a:spcAft>
              <a:defRPr sz="1200">
                <a:solidFill>
                  <a:schemeClr val="tx1">
                    <a:lumMod val="60000"/>
                    <a:lumOff val="40000"/>
                  </a:schemeClr>
                </a:solidFill>
              </a:defRPr>
            </a:lvl7pPr>
            <a:lvl8pPr marL="1260000" indent="-180000">
              <a:lnSpc>
                <a:spcPct val="100000"/>
              </a:lnSpc>
              <a:spcBef>
                <a:spcPts val="400"/>
              </a:spcBef>
              <a:spcAft>
                <a:spcPts val="0"/>
              </a:spcAft>
              <a:defRPr sz="1200">
                <a:solidFill>
                  <a:schemeClr val="tx1">
                    <a:lumMod val="60000"/>
                    <a:lumOff val="40000"/>
                  </a:schemeClr>
                </a:solidFill>
              </a:defRPr>
            </a:lvl8pPr>
            <a:lvl9pPr marL="1440000" indent="-180000">
              <a:lnSpc>
                <a:spcPct val="100000"/>
              </a:lnSpc>
              <a:spcBef>
                <a:spcPts val="400"/>
              </a:spcBef>
              <a:spcAft>
                <a:spcPts val="0"/>
              </a:spcAft>
              <a:defRPr sz="1200">
                <a:solidFill>
                  <a:schemeClr val="tx1">
                    <a:lumMod val="60000"/>
                    <a:lumOff val="40000"/>
                  </a:schemeClr>
                </a:solidFill>
              </a:defRPr>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a:p>
            <a:pPr lvl="5"/>
            <a:r>
              <a:rPr lang="en-US" noProof="0" dirty="0" smtClean="0"/>
              <a:t>Sixth level</a:t>
            </a:r>
          </a:p>
          <a:p>
            <a:pPr lvl="6"/>
            <a:r>
              <a:rPr lang="en-US" noProof="0" dirty="0" smtClean="0"/>
              <a:t>Seventh level</a:t>
            </a:r>
          </a:p>
          <a:p>
            <a:pPr lvl="7"/>
            <a:r>
              <a:rPr lang="en-US" noProof="0" dirty="0" smtClean="0"/>
              <a:t>Eight level</a:t>
            </a:r>
          </a:p>
          <a:p>
            <a:pPr lvl="8"/>
            <a:r>
              <a:rPr lang="en-US" noProof="0" dirty="0" smtClean="0"/>
              <a:t>Ninth level</a:t>
            </a:r>
            <a:endParaRPr lang="en-US" noProof="0" dirty="0"/>
          </a:p>
        </p:txBody>
      </p:sp>
      <p:sp>
        <p:nvSpPr>
          <p:cNvPr id="14" name="Text Placeholder 7"/>
          <p:cNvSpPr>
            <a:spLocks noGrp="1"/>
          </p:cNvSpPr>
          <p:nvPr>
            <p:ph type="body" sz="quarter" idx="16"/>
            <p:custDataLst>
              <p:tags r:id="rId5"/>
            </p:custDataLst>
          </p:nvPr>
        </p:nvSpPr>
        <p:spPr>
          <a:xfrm>
            <a:off x="4751386" y="1122362"/>
            <a:ext cx="3995739" cy="5186363"/>
          </a:xfrm>
          <a:prstGeom prst="rect">
            <a:avLst/>
          </a:prstGeom>
        </p:spPr>
        <p:txBody>
          <a:bodyPr wrap="square" lIns="0" tIns="0" rIns="0" bIns="0"/>
          <a:lstStyle>
            <a:lvl1pPr>
              <a:lnSpc>
                <a:spcPct val="100000"/>
              </a:lnSpc>
              <a:spcBef>
                <a:spcPts val="400"/>
              </a:spcBef>
              <a:spcAft>
                <a:spcPts val="0"/>
              </a:spcAft>
              <a:defRPr/>
            </a:lvl1pPr>
            <a:lvl2pPr marL="180000" indent="-180000">
              <a:lnSpc>
                <a:spcPct val="100000"/>
              </a:lnSpc>
              <a:spcBef>
                <a:spcPts val="400"/>
              </a:spcBef>
              <a:spcAft>
                <a:spcPts val="0"/>
              </a:spcAft>
              <a:defRPr/>
            </a:lvl2pPr>
            <a:lvl3pPr marL="360000" indent="-180000">
              <a:lnSpc>
                <a:spcPct val="100000"/>
              </a:lnSpc>
              <a:spcBef>
                <a:spcPts val="400"/>
              </a:spcBef>
              <a:spcAft>
                <a:spcPts val="0"/>
              </a:spcAft>
              <a:defRPr sz="1200"/>
            </a:lvl3pPr>
            <a:lvl4pPr marL="540000" indent="-180000">
              <a:lnSpc>
                <a:spcPct val="100000"/>
              </a:lnSpc>
              <a:spcBef>
                <a:spcPts val="400"/>
              </a:spcBef>
              <a:spcAft>
                <a:spcPts val="0"/>
              </a:spcAft>
              <a:defRPr sz="1200"/>
            </a:lvl4pPr>
            <a:lvl5pPr marL="720000">
              <a:lnSpc>
                <a:spcPct val="100000"/>
              </a:lnSpc>
              <a:spcBef>
                <a:spcPts val="400"/>
              </a:spcBef>
              <a:spcAft>
                <a:spcPts val="0"/>
              </a:spcAft>
              <a:defRPr sz="1200"/>
            </a:lvl5pPr>
            <a:lvl6pPr marL="900000" indent="-180000">
              <a:lnSpc>
                <a:spcPct val="100000"/>
              </a:lnSpc>
              <a:spcBef>
                <a:spcPts val="400"/>
              </a:spcBef>
              <a:spcAft>
                <a:spcPts val="0"/>
              </a:spcAft>
              <a:defRPr sz="1200" baseline="0">
                <a:solidFill>
                  <a:schemeClr val="tx1">
                    <a:lumMod val="60000"/>
                    <a:lumOff val="40000"/>
                  </a:schemeClr>
                </a:solidFill>
              </a:defRPr>
            </a:lvl6pPr>
            <a:lvl7pPr marL="1080000" indent="-180000">
              <a:lnSpc>
                <a:spcPct val="100000"/>
              </a:lnSpc>
              <a:spcBef>
                <a:spcPts val="400"/>
              </a:spcBef>
              <a:spcAft>
                <a:spcPts val="0"/>
              </a:spcAft>
              <a:defRPr sz="1200">
                <a:solidFill>
                  <a:schemeClr val="tx1">
                    <a:lumMod val="60000"/>
                    <a:lumOff val="40000"/>
                  </a:schemeClr>
                </a:solidFill>
              </a:defRPr>
            </a:lvl7pPr>
            <a:lvl8pPr marL="1260000" indent="-180000">
              <a:lnSpc>
                <a:spcPct val="100000"/>
              </a:lnSpc>
              <a:spcBef>
                <a:spcPts val="400"/>
              </a:spcBef>
              <a:spcAft>
                <a:spcPts val="0"/>
              </a:spcAft>
              <a:defRPr sz="1200">
                <a:solidFill>
                  <a:schemeClr val="tx1">
                    <a:lumMod val="60000"/>
                    <a:lumOff val="40000"/>
                  </a:schemeClr>
                </a:solidFill>
              </a:defRPr>
            </a:lvl8pPr>
            <a:lvl9pPr marL="1440000" indent="-180000">
              <a:lnSpc>
                <a:spcPct val="100000"/>
              </a:lnSpc>
              <a:spcBef>
                <a:spcPts val="400"/>
              </a:spcBef>
              <a:spcAft>
                <a:spcPts val="0"/>
              </a:spcAft>
              <a:defRPr sz="1200">
                <a:solidFill>
                  <a:schemeClr val="tx1">
                    <a:lumMod val="60000"/>
                    <a:lumOff val="40000"/>
                  </a:schemeClr>
                </a:solidFill>
              </a:defRPr>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a:p>
            <a:pPr lvl="5"/>
            <a:r>
              <a:rPr lang="en-US" noProof="0" dirty="0" smtClean="0"/>
              <a:t>Sixth level</a:t>
            </a:r>
          </a:p>
          <a:p>
            <a:pPr lvl="6"/>
            <a:r>
              <a:rPr lang="en-US" noProof="0" dirty="0" smtClean="0"/>
              <a:t>Seventh level</a:t>
            </a:r>
          </a:p>
          <a:p>
            <a:pPr lvl="7"/>
            <a:r>
              <a:rPr lang="en-US" noProof="0" dirty="0" smtClean="0"/>
              <a:t>Eight level</a:t>
            </a:r>
          </a:p>
          <a:p>
            <a:pPr lvl="8"/>
            <a:r>
              <a:rPr lang="en-US" noProof="0" dirty="0" smtClean="0"/>
              <a:t>Ninth level</a:t>
            </a:r>
            <a:endParaRPr lang="en-US" noProof="0" dirty="0"/>
          </a:p>
        </p:txBody>
      </p:sp>
      <p:sp>
        <p:nvSpPr>
          <p:cNvPr id="12"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smtClean="0"/>
              <a:t>© 2015  Deloitte Touche Tohmatsu India Private Limited</a:t>
            </a:r>
            <a:endParaRPr lang="en-US" dirty="0"/>
          </a:p>
        </p:txBody>
      </p:sp>
    </p:spTree>
    <p:extLst>
      <p:ext uri="{BB962C8B-B14F-4D97-AF65-F5344CB8AC3E}">
        <p14:creationId xmlns="" xmlns:p14="http://schemas.microsoft.com/office/powerpoint/2010/main" val="1833104044"/>
      </p:ext>
    </p:extLst>
  </p:cSld>
  <p:clrMapOvr>
    <a:masterClrMapping/>
  </p:clrMapOvr>
  <p:timing>
    <p:tnLst>
      <p:par>
        <p:cTn id="1" dur="indefinite" restart="never" nodeType="tmRoot"/>
      </p:par>
    </p:tnLst>
  </p:timing>
</p:sldLayout>
</file>

<file path=ppt/slideLayouts/slideLayout125.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8330184" cy="4887468"/>
          </a:xfrm>
          <a:prstGeom prst="rect">
            <a:avLst/>
          </a:prstGeom>
        </p:spPr>
        <p:txBody>
          <a:bodyPr vert="horz" lIns="0" tIns="0" rIns="0" bIns="0"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Text Placeholder 18"/>
          <p:cNvSpPr>
            <a:spLocks noGrp="1"/>
          </p:cNvSpPr>
          <p:nvPr>
            <p:ph type="body" sz="quarter" idx="13"/>
          </p:nvPr>
        </p:nvSpPr>
        <p:spPr bwMode="gray">
          <a:xfrm>
            <a:off x="414338" y="779463"/>
            <a:ext cx="8330184" cy="307777"/>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defRPr kumimoji="0" lang="en-US" sz="20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mtClean="0"/>
              <a:t>Click to edit Master text styles</a:t>
            </a:r>
          </a:p>
        </p:txBody>
      </p:sp>
      <p:sp>
        <p:nvSpPr>
          <p:cNvPr id="5" name="Title Placeholder 10"/>
          <p:cNvSpPr>
            <a:spLocks noGrp="1"/>
          </p:cNvSpPr>
          <p:nvPr>
            <p:ph type="title"/>
          </p:nvPr>
        </p:nvSpPr>
        <p:spPr bwMode="gray">
          <a:xfrm>
            <a:off x="414338" y="450279"/>
            <a:ext cx="8330184" cy="329184"/>
          </a:xfrm>
          <a:prstGeom prst="rect">
            <a:avLst/>
          </a:prstGeom>
        </p:spPr>
        <p:txBody>
          <a:bodyPr lIns="0" tIns="0" rIns="0" bIns="0" anchor="b" anchorCtr="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
        <p:nvSpPr>
          <p:cNvPr id="7" name="Footer Placeholder 3"/>
          <p:cNvSpPr>
            <a:spLocks noGrp="1"/>
          </p:cNvSpPr>
          <p:nvPr>
            <p:ph type="ftr" sz="quarter" idx="10"/>
          </p:nvPr>
        </p:nvSpPr>
        <p:spPr>
          <a:xfrm>
            <a:off x="228600" y="6512498"/>
            <a:ext cx="7559473" cy="252000"/>
          </a:xfrm>
          <a:prstGeom prst="rect">
            <a:avLst/>
          </a:prstGeom>
        </p:spPr>
        <p:txBody>
          <a:bodyPr/>
          <a:lstStyle>
            <a:lvl1pPr algn="l" rtl="0" fontAlgn="base">
              <a:spcBef>
                <a:spcPct val="0"/>
              </a:spcBef>
              <a:spcAft>
                <a:spcPct val="0"/>
              </a:spcAft>
              <a:defRPr lang="en-US" sz="800" b="0" kern="1200" smtClean="0">
                <a:solidFill>
                  <a:srgbClr val="8C8C8C"/>
                </a:solidFill>
                <a:latin typeface="Arial" pitchFamily="34" charset="0"/>
                <a:ea typeface="+mn-ea"/>
                <a:cs typeface="Arial" pitchFamily="34" charset="0"/>
              </a:defRPr>
            </a:lvl1pPr>
          </a:lstStyle>
          <a:p>
            <a:pPr>
              <a:defRPr/>
            </a:pPr>
            <a:r>
              <a:t>© 2015  Deloitte Touche Tohmatsu India Private Limited</a:t>
            </a:r>
            <a:endParaRPr dirty="0"/>
          </a:p>
        </p:txBody>
      </p:sp>
    </p:spTree>
    <p:extLst>
      <p:ext uri="{BB962C8B-B14F-4D97-AF65-F5344CB8AC3E}">
        <p14:creationId xmlns="" xmlns:p14="http://schemas.microsoft.com/office/powerpoint/2010/main" val="3581590991"/>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7" name="Footer Placeholder 3"/>
          <p:cNvSpPr>
            <a:spLocks noGrp="1"/>
          </p:cNvSpPr>
          <p:nvPr>
            <p:ph type="ftr" sz="quarter" idx="10"/>
          </p:nvPr>
        </p:nvSpPr>
        <p:spPr>
          <a:xfrm>
            <a:off x="228600" y="6512498"/>
            <a:ext cx="7559473" cy="252000"/>
          </a:xfrm>
          <a:prstGeom prst="rect">
            <a:avLst/>
          </a:prstGeom>
        </p:spPr>
        <p:txBody>
          <a:bodyPr/>
          <a:lstStyle>
            <a:lvl1pPr algn="l" rtl="0" fontAlgn="base">
              <a:spcBef>
                <a:spcPct val="0"/>
              </a:spcBef>
              <a:spcAft>
                <a:spcPct val="0"/>
              </a:spcAft>
              <a:defRPr lang="en-US" sz="800" b="0" kern="1200" smtClean="0">
                <a:solidFill>
                  <a:srgbClr val="8C8C8C"/>
                </a:solidFill>
                <a:latin typeface="Arial" pitchFamily="34" charset="0"/>
                <a:ea typeface="+mn-ea"/>
                <a:cs typeface="Arial" pitchFamily="34" charset="0"/>
              </a:defRPr>
            </a:lvl1pPr>
          </a:lstStyle>
          <a:p>
            <a:pPr>
              <a:defRPr/>
            </a:pPr>
            <a:r>
              <a:t>© 2015  Deloitte Touche Tohmatsu India Private Limited</a:t>
            </a:r>
            <a:endParaRPr dirty="0"/>
          </a:p>
        </p:txBody>
      </p:sp>
    </p:spTree>
    <p:extLst>
      <p:ext uri="{BB962C8B-B14F-4D97-AF65-F5344CB8AC3E}">
        <p14:creationId xmlns="" xmlns:p14="http://schemas.microsoft.com/office/powerpoint/2010/main" val="384734634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70113" y="1809101"/>
            <a:ext cx="8388000" cy="4536504"/>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txBox="1">
            <a:spLocks/>
          </p:cNvSpPr>
          <p:nvPr userDrawn="1"/>
        </p:nvSpPr>
        <p:spPr>
          <a:xfrm>
            <a:off x="6235641" y="6570001"/>
            <a:ext cx="2548373" cy="122180"/>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spcAft>
                <a:spcPts val="1077"/>
              </a:spcAft>
            </a:pPr>
            <a:r>
              <a:rPr lang="en-US" dirty="0" smtClean="0">
                <a:solidFill>
                  <a:srgbClr val="002776"/>
                </a:solidFill>
              </a:rPr>
              <a:t>©2015 Deloitte Touche Tohmatsu India Private Limited</a:t>
            </a:r>
          </a:p>
        </p:txBody>
      </p:sp>
    </p:spTree>
    <p:extLst>
      <p:ext uri="{BB962C8B-B14F-4D97-AF65-F5344CB8AC3E}">
        <p14:creationId xmlns="" xmlns:p14="http://schemas.microsoft.com/office/powerpoint/2010/main" val="56824462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7" name="Footer Placeholder 3"/>
          <p:cNvSpPr>
            <a:spLocks noGrp="1"/>
          </p:cNvSpPr>
          <p:nvPr>
            <p:ph type="ftr" sz="quarter" idx="10"/>
          </p:nvPr>
        </p:nvSpPr>
        <p:spPr>
          <a:xfrm>
            <a:off x="228600" y="6512498"/>
            <a:ext cx="7559473" cy="252000"/>
          </a:xfrm>
          <a:prstGeom prst="rect">
            <a:avLst/>
          </a:prstGeom>
        </p:spPr>
        <p:txBody>
          <a:bodyPr/>
          <a:lstStyle>
            <a:lvl1pPr algn="l" rtl="0" fontAlgn="base">
              <a:spcBef>
                <a:spcPct val="0"/>
              </a:spcBef>
              <a:spcAft>
                <a:spcPct val="0"/>
              </a:spcAft>
              <a:defRPr lang="en-US" sz="800" b="0" kern="1200" smtClean="0">
                <a:solidFill>
                  <a:srgbClr val="8C8C8C"/>
                </a:solidFill>
                <a:latin typeface="Arial" pitchFamily="34" charset="0"/>
                <a:ea typeface="+mn-ea"/>
                <a:cs typeface="Arial" pitchFamily="34" charset="0"/>
              </a:defRPr>
            </a:lvl1pPr>
          </a:lstStyle>
          <a:p>
            <a:pPr>
              <a:defRPr/>
            </a:pPr>
            <a:r>
              <a:t>© 2015  Deloitte Touche Tohmatsu India Private Limited</a:t>
            </a:r>
            <a:endParaRPr dirty="0"/>
          </a:p>
        </p:txBody>
      </p:sp>
    </p:spTree>
    <p:extLst>
      <p:ext uri="{BB962C8B-B14F-4D97-AF65-F5344CB8AC3E}">
        <p14:creationId xmlns="" xmlns:p14="http://schemas.microsoft.com/office/powerpoint/2010/main" val="365164879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2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7" name="Footer Placeholder 3"/>
          <p:cNvSpPr>
            <a:spLocks noGrp="1"/>
          </p:cNvSpPr>
          <p:nvPr>
            <p:ph type="ftr" sz="quarter" idx="10"/>
          </p:nvPr>
        </p:nvSpPr>
        <p:spPr>
          <a:xfrm>
            <a:off x="228600" y="6512498"/>
            <a:ext cx="7559473" cy="252000"/>
          </a:xfrm>
          <a:prstGeom prst="rect">
            <a:avLst/>
          </a:prstGeom>
        </p:spPr>
        <p:txBody>
          <a:bodyPr/>
          <a:lstStyle>
            <a:lvl1pPr algn="l" rtl="0" fontAlgn="base">
              <a:spcBef>
                <a:spcPct val="0"/>
              </a:spcBef>
              <a:spcAft>
                <a:spcPct val="0"/>
              </a:spcAft>
              <a:defRPr lang="en-US" sz="800" b="0" kern="1200" smtClean="0">
                <a:solidFill>
                  <a:srgbClr val="8C8C8C"/>
                </a:solidFill>
                <a:latin typeface="Arial" pitchFamily="34" charset="0"/>
                <a:ea typeface="+mn-ea"/>
                <a:cs typeface="Arial" pitchFamily="34" charset="0"/>
              </a:defRPr>
            </a:lvl1pPr>
          </a:lstStyle>
          <a:p>
            <a:pPr>
              <a:defRPr/>
            </a:pPr>
            <a:r>
              <a:t>© 2015  Deloitte Touche Tohmatsu India Private Limited</a:t>
            </a:r>
            <a:endParaRPr dirty="0"/>
          </a:p>
        </p:txBody>
      </p:sp>
    </p:spTree>
    <p:extLst>
      <p:ext uri="{BB962C8B-B14F-4D97-AF65-F5344CB8AC3E}">
        <p14:creationId xmlns="" xmlns:p14="http://schemas.microsoft.com/office/powerpoint/2010/main" val="301840800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ontents 1">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1622411"/>
            <a:ext cx="8388000" cy="4536504"/>
          </a:xfrm>
        </p:spPr>
        <p:txBody>
          <a:bodyPr>
            <a:normAutofit/>
          </a:bodyPr>
          <a:lstStyle>
            <a:lvl1pPr marL="0" indent="0">
              <a:spcBef>
                <a:spcPts val="1800"/>
              </a:spcBef>
              <a:spcAft>
                <a:spcPts val="0"/>
              </a:spcAft>
              <a:buNone/>
              <a:defRPr sz="2000" b="0">
                <a:solidFill>
                  <a:schemeClr val="bg1"/>
                </a:solidFill>
              </a:defRPr>
            </a:lvl1pPr>
            <a:lvl2pPr marL="268288" indent="-268288">
              <a:spcBef>
                <a:spcPts val="600"/>
              </a:spcBef>
              <a:spcAft>
                <a:spcPts val="0"/>
              </a:spcAft>
              <a:buFont typeface="Arial" pitchFamily="34" charset="0"/>
              <a:buChar char="•"/>
              <a:tabLst/>
              <a:defRPr sz="2000" b="0">
                <a:solidFill>
                  <a:schemeClr val="bg1"/>
                </a:solidFill>
              </a:defRPr>
            </a:lvl2pPr>
            <a:lvl3pPr marL="274638" indent="-274638">
              <a:spcBef>
                <a:spcPts val="600"/>
              </a:spcBef>
              <a:spcAft>
                <a:spcPts val="0"/>
              </a:spcAft>
              <a:buFont typeface="Arial" pitchFamily="34" charset="0"/>
              <a:buChar char="•"/>
              <a:defRPr sz="2000" b="0">
                <a:solidFill>
                  <a:schemeClr val="bg1"/>
                </a:solidFill>
              </a:defRPr>
            </a:lvl3pPr>
            <a:lvl4pPr>
              <a:spcBef>
                <a:spcPts val="600"/>
              </a:spcBef>
              <a:spcAft>
                <a:spcPts val="0"/>
              </a:spcAft>
              <a:buFont typeface="Arial" pitchFamily="34" charset="0"/>
              <a:buChar char="•"/>
              <a:defRPr sz="2000" b="0">
                <a:solidFill>
                  <a:schemeClr val="bg1"/>
                </a:solidFill>
              </a:defRPr>
            </a:lvl4pPr>
            <a:lvl5pPr marL="441325" indent="-176213">
              <a:spcBef>
                <a:spcPts val="600"/>
              </a:spcBef>
              <a:spcAft>
                <a:spcPts val="0"/>
              </a:spcAft>
              <a:buFont typeface="Arial" pitchFamily="34" charset="0"/>
              <a:buChar char="•"/>
              <a:defRPr sz="2000" b="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179571"/>
            <a:ext cx="8388000" cy="1441410"/>
          </a:xfrm>
          <a:prstGeom prst="rect">
            <a:avLst/>
          </a:prstGeom>
        </p:spPr>
        <p:txBody>
          <a:bodyPr vert="horz" lIns="0" tIns="0" rIns="0" bIns="0" rtlCol="0" anchor="t" anchorCtr="0">
            <a:normAutofit/>
          </a:bodyPr>
          <a:lstStyle>
            <a:lvl1pPr>
              <a:defRPr sz="4500">
                <a:solidFill>
                  <a:schemeClr val="accent3"/>
                </a:solidFill>
              </a:defRPr>
            </a:lvl1pPr>
          </a:lstStyle>
          <a:p>
            <a:r>
              <a:rPr lang="en-US" smtClean="0"/>
              <a:t>Click to edit Master title style</a:t>
            </a:r>
            <a:endParaRPr lang="en-GB" dirty="0"/>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Tree>
    <p:extLst>
      <p:ext uri="{BB962C8B-B14F-4D97-AF65-F5344CB8AC3E}">
        <p14:creationId xmlns="" xmlns:p14="http://schemas.microsoft.com/office/powerpoint/2010/main" val="1800587688"/>
      </p:ext>
    </p:extLst>
  </p:cSld>
  <p:clrMapOvr>
    <a:masterClrMapping/>
  </p:clrMapOvr>
  <p:transition>
    <p:fade/>
  </p:transition>
  <p:timing>
    <p:tnLst>
      <p:par>
        <p:cTn id="1" dur="indefinite" restart="never" nodeType="tmRoot"/>
      </p:par>
    </p:tnLst>
  </p:timing>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userDrawn="1">
  <p:cSld name="2_Title Only">
    <p:spTree>
      <p:nvGrpSpPr>
        <p:cNvPr id="1" name=""/>
        <p:cNvGrpSpPr/>
        <p:nvPr/>
      </p:nvGrpSpPr>
      <p:grpSpPr>
        <a:xfrm>
          <a:off x="0" y="0"/>
          <a:ext cx="0" cy="0"/>
          <a:chOff x="0" y="0"/>
          <a:chExt cx="0" cy="0"/>
        </a:xfrm>
      </p:grpSpPr>
      <p:graphicFrame>
        <p:nvGraphicFramePr>
          <p:cNvPr id="3" name="Rectangle 1" hidden="1"/>
          <p:cNvGraphicFramePr>
            <a:graphicFrameLocks/>
          </p:cNvGraphicFramePr>
          <p:nvPr>
            <p:custDataLst>
              <p:tags r:id="rId2"/>
            </p:custDataLst>
          </p:nvPr>
        </p:nvGraphicFramePr>
        <p:xfrm>
          <a:off x="0" y="0"/>
          <a:ext cx="146050" cy="158750"/>
        </p:xfrm>
        <a:graphic>
          <a:graphicData uri="http://schemas.openxmlformats.org/presentationml/2006/ole">
            <p:oleObj spid="_x0000_s8298" name="think-cell Slide" r:id="rId5" imgW="0" imgH="0" progId="">
              <p:embed/>
            </p:oleObj>
          </a:graphicData>
        </a:graphic>
      </p:graphicFrame>
      <p:sp>
        <p:nvSpPr>
          <p:cNvPr id="2" name="Title 1"/>
          <p:cNvSpPr>
            <a:spLocks noGrp="1"/>
          </p:cNvSpPr>
          <p:nvPr>
            <p:ph type="title"/>
            <p:custDataLst>
              <p:tags r:id="rId3"/>
            </p:custDataLst>
          </p:nvPr>
        </p:nvSpPr>
        <p:spPr/>
        <p:txBody>
          <a:bodyPr/>
          <a:lstStyle/>
          <a:p>
            <a:r>
              <a:rPr lang="en-US" noProof="0" dirty="0" smtClean="0"/>
              <a:t>Click to edit Master title style</a:t>
            </a:r>
            <a:endParaRPr lang="en-US" noProof="0" dirty="0"/>
          </a:p>
        </p:txBody>
      </p:sp>
      <p:sp>
        <p:nvSpPr>
          <p:cNvPr id="7" name="Footer Placeholder 3"/>
          <p:cNvSpPr>
            <a:spLocks noGrp="1"/>
          </p:cNvSpPr>
          <p:nvPr>
            <p:ph type="ftr" sz="quarter" idx="10"/>
          </p:nvPr>
        </p:nvSpPr>
        <p:spPr>
          <a:xfrm>
            <a:off x="228600" y="6512498"/>
            <a:ext cx="7559473" cy="252000"/>
          </a:xfrm>
          <a:prstGeom prst="rect">
            <a:avLst/>
          </a:prstGeom>
        </p:spPr>
        <p:txBody>
          <a:bodyPr/>
          <a:lstStyle>
            <a:lvl1pPr algn="l" rtl="0" fontAlgn="base">
              <a:spcBef>
                <a:spcPct val="0"/>
              </a:spcBef>
              <a:spcAft>
                <a:spcPct val="0"/>
              </a:spcAft>
              <a:defRPr lang="en-US" sz="800" b="0" kern="1200" smtClean="0">
                <a:solidFill>
                  <a:srgbClr val="8C8C8C"/>
                </a:solidFill>
                <a:latin typeface="Arial" pitchFamily="34" charset="0"/>
                <a:ea typeface="+mn-ea"/>
                <a:cs typeface="Arial" pitchFamily="34" charset="0"/>
              </a:defRPr>
            </a:lvl1pPr>
          </a:lstStyle>
          <a:p>
            <a:pPr>
              <a:defRPr/>
            </a:pPr>
            <a:r>
              <a:t>© 2015  Deloitte Touche Tohmatsu India Private Limited</a:t>
            </a:r>
            <a:endParaRPr dirty="0"/>
          </a:p>
        </p:txBody>
      </p:sp>
      <p:sp>
        <p:nvSpPr>
          <p:cNvPr id="9" name="Slide Number Placeholder 4"/>
          <p:cNvSpPr>
            <a:spLocks noGrp="1"/>
          </p:cNvSpPr>
          <p:nvPr>
            <p:ph type="sldNum" sz="quarter" idx="11"/>
          </p:nvPr>
        </p:nvSpPr>
        <p:spPr>
          <a:xfrm>
            <a:off x="8381301" y="6476055"/>
            <a:ext cx="360362" cy="122237"/>
          </a:xfrm>
          <a:prstGeom prst="rect">
            <a:avLst/>
          </a:prstGeom>
        </p:spPr>
        <p:txBody>
          <a:bodyPr/>
          <a:lstStyle>
            <a:lvl1pPr>
              <a:defRPr lang="en-US" sz="1000" b="0" kern="1200" smtClean="0">
                <a:solidFill>
                  <a:srgbClr val="8C8C8C"/>
                </a:solidFill>
                <a:latin typeface="+mj-lt"/>
                <a:ea typeface="+mn-ea"/>
                <a:cs typeface="Arial" pitchFamily="34" charset="0"/>
              </a:defRPr>
            </a:lvl1pPr>
          </a:lstStyle>
          <a:p>
            <a:pPr fontAlgn="base">
              <a:spcBef>
                <a:spcPct val="0"/>
              </a:spcBef>
              <a:spcAft>
                <a:spcPct val="0"/>
              </a:spcAft>
              <a:defRPr/>
            </a:pPr>
            <a:fld id="{7A90158A-DE8B-4FEA-9B34-ED1D130D63E1}" type="slidenum">
              <a:rPr/>
              <a:pPr fontAlgn="base">
                <a:spcBef>
                  <a:spcPct val="0"/>
                </a:spcBef>
                <a:spcAft>
                  <a:spcPct val="0"/>
                </a:spcAft>
                <a:defRPr/>
              </a:pPr>
              <a:t>‹#›</a:t>
            </a:fld>
            <a:endParaRPr dirty="0"/>
          </a:p>
        </p:txBody>
      </p:sp>
    </p:spTree>
    <p:extLst>
      <p:ext uri="{BB962C8B-B14F-4D97-AF65-F5344CB8AC3E}">
        <p14:creationId xmlns="" xmlns:p14="http://schemas.microsoft.com/office/powerpoint/2010/main" val="53404756"/>
      </p:ext>
    </p:extLst>
  </p:cSld>
  <p:clrMapOvr>
    <a:masterClrMapping/>
  </p:clrMapOvr>
  <p:timing>
    <p:tnLst>
      <p:par>
        <p:cTn id="1" dur="indefinite" restart="never" nodeType="tmRoot"/>
      </p:par>
    </p:tnLst>
  </p:timing>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360000" y="2160000"/>
            <a:ext cx="8424000" cy="800219"/>
          </a:xfrm>
        </p:spPr>
        <p:txBody>
          <a:bodyPr rtlCol="0">
            <a:spAutoFit/>
          </a:bodyPr>
          <a:lstStyle>
            <a:lvl1pPr algn="l" defTabSz="914400" rtl="0" eaLnBrk="1" latinLnBrk="0" hangingPunct="1">
              <a:spcBef>
                <a:spcPct val="0"/>
              </a:spcBef>
              <a:buNone/>
              <a:defRPr lang="en-GB" sz="5200" b="0" kern="1200" dirty="0" smtClean="0">
                <a:solidFill>
                  <a:schemeClr val="bg1"/>
                </a:solidFill>
                <a:latin typeface="+mj-lt"/>
                <a:ea typeface="+mj-ea"/>
                <a:cs typeface="+mj-cs"/>
              </a:defRPr>
            </a:lvl1pPr>
          </a:lstStyle>
          <a:p>
            <a:r>
              <a:rPr lang="en-US" smtClean="0"/>
              <a:t>Click to edit Master title style</a:t>
            </a:r>
            <a:endParaRPr lang="en-GB" dirty="0"/>
          </a:p>
        </p:txBody>
      </p:sp>
    </p:spTree>
    <p:extLst>
      <p:ext uri="{BB962C8B-B14F-4D97-AF65-F5344CB8AC3E}">
        <p14:creationId xmlns="" xmlns:p14="http://schemas.microsoft.com/office/powerpoint/2010/main" val="1398076959"/>
      </p:ext>
    </p:extLst>
  </p:cSld>
  <p:clrMapOvr>
    <a:masterClrMapping/>
  </p:clrMapOvr>
  <p:transition>
    <p:fade/>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7" descr="DEL_COL"/>
          <p:cNvPicPr preferRelativeResize="0">
            <a:picLocks noChangeAspect="1" noChangeArrowheads="1"/>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228600" y="381000"/>
            <a:ext cx="2078038" cy="428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spTree>
    <p:extLst>
      <p:ext uri="{BB962C8B-B14F-4D97-AF65-F5344CB8AC3E}">
        <p14:creationId xmlns="" xmlns:p14="http://schemas.microsoft.com/office/powerpoint/2010/main" val="1042685900"/>
      </p:ext>
    </p:extLst>
  </p:cSld>
  <p:clrMapOvr>
    <a:masterClrMapping/>
  </p:clrMapOvr>
  <p:transition>
    <p:fade/>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1170000"/>
            <a:ext cx="3420000" cy="1938992"/>
          </a:xfrm>
        </p:spPr>
        <p:txBody>
          <a:bodyPr rtlCol="0">
            <a:spAutoFit/>
          </a:bodyPr>
          <a:lstStyle>
            <a:lvl1pPr algn="l" defTabSz="914400" rtl="0" eaLnBrk="1" latinLnBrk="0" hangingPunct="1">
              <a:spcBef>
                <a:spcPct val="0"/>
              </a:spcBef>
              <a:buNone/>
              <a:defRPr lang="en-GB" sz="4200" b="0" kern="1200" dirty="0" smtClean="0">
                <a:solidFill>
                  <a:schemeClr val="accent1"/>
                </a:solidFill>
                <a:latin typeface="+mj-lt"/>
                <a:ea typeface="+mj-ea"/>
                <a:cs typeface="+mj-cs"/>
              </a:defRPr>
            </a:lvl1pPr>
          </a:lstStyle>
          <a:p>
            <a:r>
              <a:rPr lang="en-US" smtClean="0"/>
              <a:t>Click to edit Master title style</a:t>
            </a:r>
            <a:endParaRPr lang="en-GB" dirty="0"/>
          </a:p>
        </p:txBody>
      </p:sp>
      <p:sp>
        <p:nvSpPr>
          <p:cNvPr id="3" name="Picture Placeholder 2"/>
          <p:cNvSpPr>
            <a:spLocks noGrp="1"/>
          </p:cNvSpPr>
          <p:nvPr>
            <p:ph type="pic" idx="1"/>
          </p:nvPr>
        </p:nvSpPr>
        <p:spPr>
          <a:xfrm>
            <a:off x="3870000" y="360000"/>
            <a:ext cx="4914000" cy="6030000"/>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a:p>
        </p:txBody>
      </p:sp>
    </p:spTree>
    <p:extLst>
      <p:ext uri="{BB962C8B-B14F-4D97-AF65-F5344CB8AC3E}">
        <p14:creationId xmlns="" xmlns:p14="http://schemas.microsoft.com/office/powerpoint/2010/main" val="819449540"/>
      </p:ext>
    </p:extLst>
  </p:cSld>
  <p:clrMapOvr>
    <a:masterClrMapping/>
  </p:clrMapOvr>
  <p:transition>
    <p:fade/>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userDrawn="1">
  <p:cSld name="1_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4338" y="1588587"/>
            <a:ext cx="8330184" cy="4887468"/>
          </a:xfrm>
          <a:prstGeom prst="rect">
            <a:avLst/>
          </a:prstGeom>
        </p:spPr>
        <p:txBody>
          <a:bodyPr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Text Placeholder 18"/>
          <p:cNvSpPr>
            <a:spLocks noGrp="1"/>
          </p:cNvSpPr>
          <p:nvPr>
            <p:ph type="body" sz="quarter" idx="13"/>
          </p:nvPr>
        </p:nvSpPr>
        <p:spPr bwMode="gray">
          <a:xfrm>
            <a:off x="414338" y="779463"/>
            <a:ext cx="8330184" cy="307777"/>
          </a:xfrm>
          <a:prstGeom prst="rect">
            <a:avLst/>
          </a:prstGeom>
          <a:noFill/>
          <a:ln w="9525" algn="ctr">
            <a:noFill/>
            <a:miter lim="800000"/>
            <a:headEnd/>
            <a:tailEnd/>
          </a:ln>
          <a:effectLst/>
        </p:spPr>
        <p:txBody>
          <a:bodyPr>
            <a:spAutoFit/>
          </a:bodyPr>
          <a:lstStyle>
            <a:lvl1pPr>
              <a:defRPr kumimoji="0" lang="en-US" sz="20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lvl="0"/>
            <a:r>
              <a:rPr lang="en-US" smtClean="0"/>
              <a:t>Click to edit Master text styles</a:t>
            </a:r>
          </a:p>
        </p:txBody>
      </p:sp>
      <p:sp>
        <p:nvSpPr>
          <p:cNvPr id="5" name="Title Placeholder 10"/>
          <p:cNvSpPr>
            <a:spLocks noGrp="1"/>
          </p:cNvSpPr>
          <p:nvPr>
            <p:ph type="title"/>
          </p:nvPr>
        </p:nvSpPr>
        <p:spPr bwMode="gray">
          <a:xfrm>
            <a:off x="414338" y="450279"/>
            <a:ext cx="8330184" cy="329184"/>
          </a:xfrm>
          <a:prstGeom prst="rect">
            <a:avLst/>
          </a:prstGeom>
        </p:spPr>
        <p:txBody>
          <a:bodyPr anchor="b">
            <a:spAutoFit/>
          </a:bodyPr>
          <a:lstStyle/>
          <a:p>
            <a:pPr lvl="0"/>
            <a:r>
              <a:rPr lang="en-US" smtClean="0"/>
              <a:t>Click to edit Master title style</a:t>
            </a:r>
            <a:endParaRPr lang="en-US" dirty="0"/>
          </a:p>
        </p:txBody>
      </p:sp>
      <p:sp>
        <p:nvSpPr>
          <p:cNvPr id="17" name="Footer Placeholder 3"/>
          <p:cNvSpPr>
            <a:spLocks noGrp="1"/>
          </p:cNvSpPr>
          <p:nvPr>
            <p:ph type="ftr" sz="quarter" idx="10"/>
          </p:nvPr>
        </p:nvSpPr>
        <p:spPr>
          <a:xfrm>
            <a:off x="228600" y="6512498"/>
            <a:ext cx="7559473" cy="252000"/>
          </a:xfrm>
          <a:prstGeom prst="rect">
            <a:avLst/>
          </a:prstGeom>
        </p:spPr>
        <p:txBody>
          <a:bodyPr/>
          <a:lstStyle>
            <a:lvl1pPr algn="l" rtl="0" fontAlgn="base">
              <a:spcBef>
                <a:spcPct val="0"/>
              </a:spcBef>
              <a:spcAft>
                <a:spcPct val="0"/>
              </a:spcAft>
              <a:defRPr lang="en-US" sz="800" b="0" kern="1200" smtClean="0">
                <a:solidFill>
                  <a:srgbClr val="8C8C8C"/>
                </a:solidFill>
                <a:latin typeface="Arial" pitchFamily="34" charset="0"/>
                <a:ea typeface="+mn-ea"/>
                <a:cs typeface="Arial" pitchFamily="34" charset="0"/>
              </a:defRPr>
            </a:lvl1pPr>
          </a:lstStyle>
          <a:p>
            <a:pPr>
              <a:defRPr/>
            </a:pPr>
            <a:r>
              <a:t>© 2015  Deloitte Touche Tohmatsu India Private Limited</a:t>
            </a:r>
            <a:endParaRPr dirty="0"/>
          </a:p>
        </p:txBody>
      </p:sp>
      <p:sp>
        <p:nvSpPr>
          <p:cNvPr id="18" name="Slide Number Placeholder 4"/>
          <p:cNvSpPr>
            <a:spLocks noGrp="1"/>
          </p:cNvSpPr>
          <p:nvPr>
            <p:ph type="sldNum" sz="quarter" idx="11"/>
          </p:nvPr>
        </p:nvSpPr>
        <p:spPr>
          <a:xfrm>
            <a:off x="8381301" y="6476055"/>
            <a:ext cx="360362" cy="122237"/>
          </a:xfrm>
          <a:prstGeom prst="rect">
            <a:avLst/>
          </a:prstGeom>
        </p:spPr>
        <p:txBody>
          <a:bodyPr/>
          <a:lstStyle>
            <a:lvl1pPr>
              <a:defRPr lang="en-US" sz="1000" b="0" kern="1200" smtClean="0">
                <a:solidFill>
                  <a:srgbClr val="8C8C8C"/>
                </a:solidFill>
                <a:latin typeface="+mj-lt"/>
                <a:ea typeface="+mn-ea"/>
                <a:cs typeface="Arial" pitchFamily="34" charset="0"/>
              </a:defRPr>
            </a:lvl1pPr>
          </a:lstStyle>
          <a:p>
            <a:pPr>
              <a:defRPr/>
            </a:pPr>
            <a:fld id="{7A90158A-DE8B-4FEA-9B34-ED1D130D63E1}" type="slidenum">
              <a:rPr/>
              <a:pPr>
                <a:defRPr/>
              </a:pPr>
              <a:t>‹#›</a:t>
            </a:fld>
            <a:endParaRPr dirty="0"/>
          </a:p>
        </p:txBody>
      </p:sp>
    </p:spTree>
    <p:extLst>
      <p:ext uri="{BB962C8B-B14F-4D97-AF65-F5344CB8AC3E}">
        <p14:creationId xmlns="" xmlns:p14="http://schemas.microsoft.com/office/powerpoint/2010/main" val="4040129085"/>
      </p:ext>
    </p:extLst>
  </p:cSld>
  <p:clrMapOvr>
    <a:masterClrMapping/>
  </p:clrMapOvr>
  <p:transition>
    <p:fade/>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userDrawn="1">
  <p:cSld name="1_Divider Slide with Image 1">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6736" y="1538285"/>
            <a:ext cx="8415313" cy="4248169"/>
          </a:xfrm>
        </p:spPr>
        <p:txBody>
          <a:bodyPr anchor="t">
            <a:noAutofit/>
          </a:bodyPr>
          <a:lstStyle>
            <a:lvl1pPr algn="l">
              <a:defRPr sz="4800" b="0" cap="none" baseline="0">
                <a:solidFill>
                  <a:schemeClr val="accent2"/>
                </a:solidFill>
              </a:defRPr>
            </a:lvl1pPr>
          </a:lstStyle>
          <a:p>
            <a:r>
              <a:rPr lang="en-US" smtClean="0"/>
              <a:t>Click to edit Master title style</a:t>
            </a:r>
            <a:endParaRPr lang="en-GB" dirty="0"/>
          </a:p>
        </p:txBody>
      </p:sp>
      <p:sp>
        <p:nvSpPr>
          <p:cNvPr id="7" name="Footer Placeholder 3"/>
          <p:cNvSpPr>
            <a:spLocks noGrp="1"/>
          </p:cNvSpPr>
          <p:nvPr>
            <p:ph type="ftr" sz="quarter" idx="10"/>
          </p:nvPr>
        </p:nvSpPr>
        <p:spPr>
          <a:xfrm>
            <a:off x="228600" y="6512498"/>
            <a:ext cx="7559473" cy="252000"/>
          </a:xfrm>
          <a:prstGeom prst="rect">
            <a:avLst/>
          </a:prstGeom>
        </p:spPr>
        <p:txBody>
          <a:bodyPr/>
          <a:lstStyle>
            <a:lvl1pPr algn="l" rtl="0" fontAlgn="base">
              <a:spcBef>
                <a:spcPct val="0"/>
              </a:spcBef>
              <a:spcAft>
                <a:spcPct val="0"/>
              </a:spcAft>
              <a:defRPr lang="en-US" sz="800" b="0" kern="1200" smtClean="0">
                <a:solidFill>
                  <a:srgbClr val="8C8C8C"/>
                </a:solidFill>
                <a:latin typeface="Arial" pitchFamily="34" charset="0"/>
                <a:ea typeface="+mn-ea"/>
                <a:cs typeface="Arial" pitchFamily="34" charset="0"/>
              </a:defRPr>
            </a:lvl1pPr>
          </a:lstStyle>
          <a:p>
            <a:pPr>
              <a:defRPr/>
            </a:pPr>
            <a:r>
              <a:t>© 2015  Deloitte Touche Tohmatsu India Private Limited</a:t>
            </a:r>
            <a:endParaRPr dirty="0"/>
          </a:p>
        </p:txBody>
      </p:sp>
      <p:sp>
        <p:nvSpPr>
          <p:cNvPr id="8" name="Slide Number Placeholder 4"/>
          <p:cNvSpPr>
            <a:spLocks noGrp="1"/>
          </p:cNvSpPr>
          <p:nvPr>
            <p:ph type="sldNum" sz="quarter" idx="11"/>
          </p:nvPr>
        </p:nvSpPr>
        <p:spPr>
          <a:xfrm>
            <a:off x="8381301" y="6476055"/>
            <a:ext cx="360362" cy="122237"/>
          </a:xfrm>
          <a:prstGeom prst="rect">
            <a:avLst/>
          </a:prstGeom>
        </p:spPr>
        <p:txBody>
          <a:bodyPr/>
          <a:lstStyle>
            <a:lvl1pPr>
              <a:defRPr lang="en-US" sz="1000" b="0" kern="1200" smtClean="0">
                <a:solidFill>
                  <a:srgbClr val="8C8C8C"/>
                </a:solidFill>
                <a:latin typeface="+mj-lt"/>
                <a:ea typeface="+mn-ea"/>
                <a:cs typeface="Arial" pitchFamily="34" charset="0"/>
              </a:defRPr>
            </a:lvl1pPr>
          </a:lstStyle>
          <a:p>
            <a:pPr>
              <a:defRPr/>
            </a:pPr>
            <a:fld id="{7A90158A-DE8B-4FEA-9B34-ED1D130D63E1}" type="slidenum">
              <a:rPr/>
              <a:pPr>
                <a:defRPr/>
              </a:pPr>
              <a:t>‹#›</a:t>
            </a:fld>
            <a:endParaRPr dirty="0"/>
          </a:p>
        </p:txBody>
      </p:sp>
    </p:spTree>
    <p:extLst>
      <p:ext uri="{BB962C8B-B14F-4D97-AF65-F5344CB8AC3E}">
        <p14:creationId xmlns="" xmlns:p14="http://schemas.microsoft.com/office/powerpoint/2010/main" val="887344106"/>
      </p:ext>
    </p:extLst>
  </p:cSld>
  <p:clrMapOvr>
    <a:masterClrMapping/>
  </p:clrMapOvr>
  <p:transition>
    <p:fade/>
  </p:transition>
  <p:timing>
    <p:tnLst>
      <p:par>
        <p:cTn id="1" dur="indefinite" restart="never" nodeType="tmRoot"/>
      </p:par>
    </p:tnLst>
  </p:timing>
</p:sldLayout>
</file>

<file path=ppt/slideLayouts/slideLayout136.xml><?xml version="1.0" encoding="utf-8"?>
<p:sldLayout xmlns:a="http://schemas.openxmlformats.org/drawingml/2006/main" xmlns:r="http://schemas.openxmlformats.org/officeDocument/2006/relationships" xmlns:p="http://schemas.openxmlformats.org/presentationml/2006/main" userDrawn="1">
  <p:cSld name="1_Title and Content 1">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381000" y="765175"/>
            <a:ext cx="8388000"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14" name="Title Placeholder 1"/>
          <p:cNvSpPr>
            <a:spLocks noGrp="1"/>
          </p:cNvSpPr>
          <p:nvPr>
            <p:ph type="title"/>
          </p:nvPr>
        </p:nvSpPr>
        <p:spPr>
          <a:xfrm>
            <a:off x="381000" y="304800"/>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20" name="Text Placeholder 19"/>
          <p:cNvSpPr>
            <a:spLocks noGrp="1"/>
          </p:cNvSpPr>
          <p:nvPr>
            <p:ph type="body" sz="quarter" idx="14"/>
          </p:nvPr>
        </p:nvSpPr>
        <p:spPr>
          <a:xfrm>
            <a:off x="381687" y="1828800"/>
            <a:ext cx="8388000" cy="453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Footer Placeholder 3"/>
          <p:cNvSpPr>
            <a:spLocks noGrp="1"/>
          </p:cNvSpPr>
          <p:nvPr>
            <p:ph type="ftr" sz="quarter" idx="10"/>
          </p:nvPr>
        </p:nvSpPr>
        <p:spPr>
          <a:xfrm>
            <a:off x="228600" y="6512498"/>
            <a:ext cx="7559473" cy="252000"/>
          </a:xfrm>
          <a:prstGeom prst="rect">
            <a:avLst/>
          </a:prstGeom>
        </p:spPr>
        <p:txBody>
          <a:bodyPr/>
          <a:lstStyle>
            <a:lvl1pPr algn="l" rtl="0" fontAlgn="base">
              <a:spcBef>
                <a:spcPct val="0"/>
              </a:spcBef>
              <a:spcAft>
                <a:spcPct val="0"/>
              </a:spcAft>
              <a:defRPr lang="en-US" sz="800" b="0" kern="1200" smtClean="0">
                <a:solidFill>
                  <a:srgbClr val="8C8C8C"/>
                </a:solidFill>
                <a:latin typeface="Arial" pitchFamily="34" charset="0"/>
                <a:ea typeface="+mn-ea"/>
                <a:cs typeface="Arial" pitchFamily="34" charset="0"/>
              </a:defRPr>
            </a:lvl1pPr>
          </a:lstStyle>
          <a:p>
            <a:pPr>
              <a:defRPr/>
            </a:pPr>
            <a:r>
              <a:t>© 2015  Deloitte Touche Tohmatsu India Private Limited</a:t>
            </a:r>
            <a:endParaRPr dirty="0"/>
          </a:p>
        </p:txBody>
      </p:sp>
      <p:sp>
        <p:nvSpPr>
          <p:cNvPr id="12" name="Slide Number Placeholder 4"/>
          <p:cNvSpPr>
            <a:spLocks noGrp="1"/>
          </p:cNvSpPr>
          <p:nvPr>
            <p:ph type="sldNum" sz="quarter" idx="11"/>
          </p:nvPr>
        </p:nvSpPr>
        <p:spPr>
          <a:xfrm>
            <a:off x="8381301" y="6476055"/>
            <a:ext cx="360362" cy="122237"/>
          </a:xfrm>
          <a:prstGeom prst="rect">
            <a:avLst/>
          </a:prstGeom>
        </p:spPr>
        <p:txBody>
          <a:bodyPr/>
          <a:lstStyle>
            <a:lvl1pPr>
              <a:defRPr lang="en-US" sz="1000" b="0" kern="1200" smtClean="0">
                <a:solidFill>
                  <a:srgbClr val="8C8C8C"/>
                </a:solidFill>
                <a:latin typeface="+mj-lt"/>
                <a:ea typeface="+mn-ea"/>
                <a:cs typeface="Arial" pitchFamily="34" charset="0"/>
              </a:defRPr>
            </a:lvl1pPr>
          </a:lstStyle>
          <a:p>
            <a:pPr>
              <a:defRPr/>
            </a:pPr>
            <a:fld id="{7A90158A-DE8B-4FEA-9B34-ED1D130D63E1}" type="slidenum">
              <a:rPr/>
              <a:pPr>
                <a:defRPr/>
              </a:pPr>
              <a:t>‹#›</a:t>
            </a:fld>
            <a:endParaRPr dirty="0"/>
          </a:p>
        </p:txBody>
      </p:sp>
    </p:spTree>
    <p:extLst>
      <p:ext uri="{BB962C8B-B14F-4D97-AF65-F5344CB8AC3E}">
        <p14:creationId xmlns="" xmlns:p14="http://schemas.microsoft.com/office/powerpoint/2010/main" val="2081870313"/>
      </p:ext>
    </p:extLst>
  </p:cSld>
  <p:clrMapOvr>
    <a:masterClrMapping/>
  </p:clrMapOvr>
  <p:transition>
    <p:fade/>
  </p:transition>
  <p:timing>
    <p:tnLst>
      <p:par>
        <p:cTn id="1" dur="indefinite" restart="never" nodeType="tmRoot"/>
      </p:par>
    </p:tnLst>
  </p:timing>
  <p:extLst mod="1">
    <p:ext uri="{DCECCB84-F9BA-43D5-87BE-67443E8EF086}">
      <p15:sldGuideLst xmlns="" xmlns:p15="http://schemas.microsoft.com/office/powerpoint/2012/main">
        <p15:guide id="1" pos="2880">
          <p15:clr>
            <a:srgbClr val="FBAE40"/>
          </p15:clr>
        </p15:guide>
        <p15:guide id="2" pos="5520">
          <p15:clr>
            <a:srgbClr val="FBAE40"/>
          </p15:clr>
        </p15:guide>
        <p15:guide id="3" pos="240">
          <p15:clr>
            <a:srgbClr val="FBAE40"/>
          </p15:clr>
        </p15:guide>
        <p15:guide id="4" orient="horz" pos="192">
          <p15:clr>
            <a:srgbClr val="FBAE40"/>
          </p15:clr>
        </p15:guide>
        <p15:guide id="5" orient="horz" pos="1152">
          <p15:clr>
            <a:srgbClr val="FBAE40"/>
          </p15:clr>
        </p15:guide>
        <p15:guide id="6" orient="horz" pos="480">
          <p15:clr>
            <a:srgbClr val="FBAE40"/>
          </p15:clr>
        </p15:guide>
        <p15:guide id="7" orient="horz" pos="4032">
          <p15:clr>
            <a:srgbClr val="FBAE40"/>
          </p15:clr>
        </p15:guide>
      </p15:sldGuideLst>
    </p:ext>
  </p:extLst>
</p:sldLayout>
</file>

<file path=ppt/slideLayouts/slideLayout137.xml><?xml version="1.0" encoding="utf-8"?>
<p:sldLayout xmlns:a="http://schemas.openxmlformats.org/drawingml/2006/main" xmlns:r="http://schemas.openxmlformats.org/officeDocument/2006/relationships" xmlns:p="http://schemas.openxmlformats.org/presentationml/2006/main" type="blank">
  <p:cSld name="Blan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Slide Number Placeholder 7"/>
          <p:cNvSpPr>
            <a:spLocks noGrp="1"/>
          </p:cNvSpPr>
          <p:nvPr>
            <p:ph type="sldNum" sz="quarter" idx="10"/>
          </p:nvPr>
        </p:nvSpPr>
        <p:spPr/>
        <p:txBody>
          <a:bodyPr/>
          <a:lstStyle>
            <a:lvl1pPr>
              <a:defRPr/>
            </a:lvl1pPr>
          </a:lstStyle>
          <a:p>
            <a:pPr>
              <a:defRPr/>
            </a:pPr>
            <a:fld id="{5A88A378-E370-4A42-8791-2A3694AD1B24}" type="slidenum">
              <a:rPr lang="en-GB"/>
              <a:pPr>
                <a:defRPr/>
              </a:pPr>
              <a:t>‹#›</a:t>
            </a:fld>
            <a:endParaRPr lang="en-GB" dirty="0"/>
          </a:p>
        </p:txBody>
      </p:sp>
    </p:spTree>
    <p:extLst>
      <p:ext uri="{BB962C8B-B14F-4D97-AF65-F5344CB8AC3E}">
        <p14:creationId xmlns="" xmlns:p14="http://schemas.microsoft.com/office/powerpoint/2010/main" val="4126595991"/>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ontents 2">
    <p:bg>
      <p:bgPr>
        <a:solidFill>
          <a:schemeClr val="bg1"/>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735808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 name="Content Placeholder 2"/>
          <p:cNvSpPr>
            <a:spLocks noGrp="1"/>
          </p:cNvSpPr>
          <p:nvPr>
            <p:ph idx="1"/>
          </p:nvPr>
        </p:nvSpPr>
        <p:spPr>
          <a:xfrm>
            <a:off x="370113" y="1622411"/>
            <a:ext cx="8388000" cy="4536504"/>
          </a:xfrm>
        </p:spPr>
        <p:txBody>
          <a:bodyPr>
            <a:normAutofit/>
          </a:bodyPr>
          <a:lstStyle>
            <a:lvl1pPr marL="0" indent="0">
              <a:spcBef>
                <a:spcPts val="1800"/>
              </a:spcBef>
              <a:spcAft>
                <a:spcPts val="0"/>
              </a:spcAft>
              <a:buNone/>
              <a:defRPr sz="2000" b="0">
                <a:solidFill>
                  <a:schemeClr val="tx2"/>
                </a:solidFill>
              </a:defRPr>
            </a:lvl1pPr>
            <a:lvl2pPr marL="268288" indent="-268288">
              <a:spcBef>
                <a:spcPts val="600"/>
              </a:spcBef>
              <a:spcAft>
                <a:spcPts val="0"/>
              </a:spcAft>
              <a:buFont typeface="Arial" pitchFamily="34" charset="0"/>
              <a:buChar char="•"/>
              <a:tabLst/>
              <a:defRPr sz="2000" b="0">
                <a:solidFill>
                  <a:schemeClr val="tx2"/>
                </a:solidFill>
              </a:defRPr>
            </a:lvl2pPr>
            <a:lvl3pPr marL="274638" indent="-274638">
              <a:spcBef>
                <a:spcPts val="600"/>
              </a:spcBef>
              <a:spcAft>
                <a:spcPts val="0"/>
              </a:spcAft>
              <a:buFont typeface="Arial" pitchFamily="34" charset="0"/>
              <a:buChar char="•"/>
              <a:defRPr sz="2000" b="0">
                <a:solidFill>
                  <a:schemeClr val="tx2"/>
                </a:solidFill>
              </a:defRPr>
            </a:lvl3pPr>
            <a:lvl4pPr>
              <a:spcBef>
                <a:spcPts val="600"/>
              </a:spcBef>
              <a:spcAft>
                <a:spcPts val="0"/>
              </a:spcAft>
              <a:buFont typeface="Arial" pitchFamily="34" charset="0"/>
              <a:buChar char="•"/>
              <a:defRPr sz="2000" b="0">
                <a:solidFill>
                  <a:schemeClr val="tx2"/>
                </a:solidFill>
              </a:defRPr>
            </a:lvl4pPr>
            <a:lvl5pPr marL="441325" indent="-176213">
              <a:spcBef>
                <a:spcPts val="600"/>
              </a:spcBef>
              <a:spcAft>
                <a:spcPts val="0"/>
              </a:spcAft>
              <a:buFont typeface="Arial" pitchFamily="34" charset="0"/>
              <a:buChar char="•"/>
              <a:defRPr sz="2000" b="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179571"/>
            <a:ext cx="8388000" cy="1441410"/>
          </a:xfrm>
          <a:prstGeom prst="rect">
            <a:avLst/>
          </a:prstGeom>
        </p:spPr>
        <p:txBody>
          <a:bodyPr vert="horz" lIns="0" tIns="0" rIns="0" bIns="0" rtlCol="0" anchor="t" anchorCtr="0">
            <a:normAutofit/>
          </a:bodyPr>
          <a:lstStyle>
            <a:lvl1pPr>
              <a:defRPr sz="4500">
                <a:solidFill>
                  <a:schemeClr val="accent2"/>
                </a:solidFill>
              </a:defRPr>
            </a:lvl1pPr>
          </a:lstStyle>
          <a:p>
            <a:r>
              <a:rPr lang="en-US" smtClean="0"/>
              <a:t>Click to edit Master title style</a:t>
            </a:r>
            <a:endParaRPr lang="en-GB" dirty="0"/>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492480746"/>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Slide 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Tree>
    <p:extLst>
      <p:ext uri="{BB962C8B-B14F-4D97-AF65-F5344CB8AC3E}">
        <p14:creationId xmlns="" xmlns:p14="http://schemas.microsoft.com/office/powerpoint/2010/main" val="970723006"/>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vider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3"/>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Tree>
    <p:extLst>
      <p:ext uri="{BB962C8B-B14F-4D97-AF65-F5344CB8AC3E}">
        <p14:creationId xmlns="" xmlns:p14="http://schemas.microsoft.com/office/powerpoint/2010/main" val="1480917016"/>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vider Slide 3">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Tree>
    <p:extLst>
      <p:ext uri="{BB962C8B-B14F-4D97-AF65-F5344CB8AC3E}">
        <p14:creationId xmlns="" xmlns:p14="http://schemas.microsoft.com/office/powerpoint/2010/main" val="2679333890"/>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Slide 4">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Tree>
    <p:extLst>
      <p:ext uri="{BB962C8B-B14F-4D97-AF65-F5344CB8AC3E}">
        <p14:creationId xmlns="" xmlns:p14="http://schemas.microsoft.com/office/powerpoint/2010/main" val="1214812394"/>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Slide with Image 1">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6736" y="1538285"/>
            <a:ext cx="8415313" cy="4248169"/>
          </a:xfrm>
        </p:spPr>
        <p:txBody>
          <a:bodyPr anchor="t">
            <a:noAutofit/>
          </a:bodyPr>
          <a:lstStyle>
            <a:lvl1pPr algn="l">
              <a:defRPr sz="4800" b="0" cap="none" baseline="0">
                <a:solidFill>
                  <a:schemeClr val="accent2"/>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2152852061"/>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2">
    <p:spTree>
      <p:nvGrpSpPr>
        <p:cNvPr id="1" name=""/>
        <p:cNvGrpSpPr/>
        <p:nvPr/>
      </p:nvGrpSpPr>
      <p:grpSpPr>
        <a:xfrm>
          <a:off x="0" y="0"/>
          <a:ext cx="0" cy="0"/>
          <a:chOff x="0" y="0"/>
          <a:chExt cx="0" cy="0"/>
        </a:xfrm>
      </p:grpSpPr>
      <p:sp>
        <p:nvSpPr>
          <p:cNvPr id="10" name="Rectangle 9"/>
          <p:cNvSpPr/>
          <p:nvPr userDrawn="1"/>
        </p:nvSpPr>
        <p:spPr>
          <a:xfrm>
            <a:off x="0" y="0"/>
            <a:ext cx="3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ctrTitle"/>
          </p:nvPr>
        </p:nvSpPr>
        <p:spPr>
          <a:xfrm>
            <a:off x="375615" y="1685568"/>
            <a:ext cx="2772000" cy="2672126"/>
          </a:xfrm>
        </p:spPr>
        <p:txBody>
          <a:bodyPr/>
          <a:lstStyle>
            <a:lvl1pPr>
              <a:defRPr>
                <a:solidFill>
                  <a:schemeClr val="accent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75615" y="4357694"/>
            <a:ext cx="2772000" cy="1048554"/>
          </a:xfrm>
        </p:spPr>
        <p:txBody>
          <a:bodyPr>
            <a:normAutofit/>
          </a:bodyPr>
          <a:lstStyle>
            <a:lvl1pPr marL="0" indent="0" algn="l">
              <a:lnSpc>
                <a:spcPct val="120000"/>
              </a:lnSpc>
              <a:spcBef>
                <a:spcPts val="0"/>
              </a:spcBef>
              <a:buNone/>
              <a:defRPr sz="1400" b="0">
                <a:solidFill>
                  <a:srgbClr val="57575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14"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9"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pic>
        <p:nvPicPr>
          <p:cNvPr id="8" name="Picture 7" descr="DEL_PRI_RGB.gif"/>
          <p:cNvPicPr>
            <a:picLocks noChangeAspect="1"/>
          </p:cNvPicPr>
          <p:nvPr userDrawn="1"/>
        </p:nvPicPr>
        <p:blipFill>
          <a:blip r:embed="rId2" cstate="print"/>
          <a:stretch>
            <a:fillRect/>
          </a:stretch>
        </p:blipFill>
        <p:spPr>
          <a:xfrm>
            <a:off x="352879" y="399576"/>
            <a:ext cx="1720800" cy="322531"/>
          </a:xfrm>
          <a:prstGeom prst="rect">
            <a:avLst/>
          </a:prstGeom>
        </p:spPr>
      </p:pic>
    </p:spTree>
    <p:extLst>
      <p:ext uri="{BB962C8B-B14F-4D97-AF65-F5344CB8AC3E}">
        <p14:creationId xmlns="" xmlns:p14="http://schemas.microsoft.com/office/powerpoint/2010/main" val="3533409211"/>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Slide with Image 2">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6737" y="1671636"/>
            <a:ext cx="2776504" cy="4248169"/>
          </a:xfrm>
        </p:spPr>
        <p:txBody>
          <a:bodyPr anchor="t">
            <a:noAutofit/>
          </a:bodyPr>
          <a:lstStyle>
            <a:lvl1pPr algn="l">
              <a:defRPr sz="3600" b="0" cap="none" baseline="0">
                <a:solidFill>
                  <a:schemeClr val="accent2"/>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2734553399"/>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12"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3994345843"/>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and Content 1">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370113" y="765175"/>
            <a:ext cx="8388000"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14" name="Title Placeholder 1"/>
          <p:cNvSpPr>
            <a:spLocks noGrp="1"/>
          </p:cNvSpPr>
          <p:nvPr>
            <p:ph type="title"/>
          </p:nvPr>
        </p:nvSpPr>
        <p:spPr>
          <a:xfrm>
            <a:off x="370113" y="295683"/>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20" name="Text Placeholder 19"/>
          <p:cNvSpPr>
            <a:spLocks noGrp="1"/>
          </p:cNvSpPr>
          <p:nvPr>
            <p:ph type="body" sz="quarter" idx="14"/>
          </p:nvPr>
        </p:nvSpPr>
        <p:spPr>
          <a:xfrm>
            <a:off x="370800" y="1810800"/>
            <a:ext cx="8388000" cy="453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2282335660"/>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Preface Layou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3" y="295682"/>
            <a:ext cx="8388000" cy="990177"/>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20" name="Text Placeholder 19"/>
          <p:cNvSpPr>
            <a:spLocks noGrp="1"/>
          </p:cNvSpPr>
          <p:nvPr>
            <p:ph type="body" sz="quarter" idx="14"/>
          </p:nvPr>
        </p:nvSpPr>
        <p:spPr>
          <a:xfrm>
            <a:off x="370800" y="1357200"/>
            <a:ext cx="8388000" cy="5000758"/>
          </a:xfrm>
        </p:spPr>
        <p:txBody>
          <a:bodyPr/>
          <a:lstStyle>
            <a:lvl1pPr marL="0" indent="0" algn="l">
              <a:buNone/>
              <a:defRPr/>
            </a:lvl1pPr>
            <a:lvl2pPr marL="271463" indent="-271463">
              <a:buFont typeface="Arial" pitchFamily="34" charset="0"/>
              <a:buChar cha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2647464996"/>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Text &amp; Conten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3" y="295683"/>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9" name="Text Placeholder 8"/>
          <p:cNvSpPr>
            <a:spLocks noGrp="1"/>
          </p:cNvSpPr>
          <p:nvPr>
            <p:ph type="body" sz="quarter" idx="13"/>
          </p:nvPr>
        </p:nvSpPr>
        <p:spPr>
          <a:xfrm>
            <a:off x="370113" y="765175"/>
            <a:ext cx="8388000"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20" name="Text Placeholder 19"/>
          <p:cNvSpPr>
            <a:spLocks noGrp="1"/>
          </p:cNvSpPr>
          <p:nvPr>
            <p:ph type="body" sz="quarter" idx="14"/>
          </p:nvPr>
        </p:nvSpPr>
        <p:spPr>
          <a:xfrm>
            <a:off x="370800" y="1810800"/>
            <a:ext cx="4140000" cy="453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8" name="Chart Placeholder 7"/>
          <p:cNvSpPr>
            <a:spLocks noGrp="1"/>
          </p:cNvSpPr>
          <p:nvPr>
            <p:ph type="chart" sz="quarter" idx="15"/>
          </p:nvPr>
        </p:nvSpPr>
        <p:spPr>
          <a:xfrm>
            <a:off x="4643437" y="1810800"/>
            <a:ext cx="4140000" cy="4536000"/>
          </a:xfrm>
        </p:spPr>
        <p:txBody>
          <a:bodyPr/>
          <a:lstStyle/>
          <a:p>
            <a:r>
              <a:rPr lang="en-US" dirty="0" smtClean="0"/>
              <a:t>Click icon to add chart</a:t>
            </a:r>
            <a:endParaRPr lang="en-GB" dirty="0"/>
          </a:p>
        </p:txBody>
      </p:sp>
    </p:spTree>
    <p:extLst>
      <p:ext uri="{BB962C8B-B14F-4D97-AF65-F5344CB8AC3E}">
        <p14:creationId xmlns="" xmlns:p14="http://schemas.microsoft.com/office/powerpoint/2010/main" val="65820655"/>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and Content 2">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0" indent="0">
              <a:buNone/>
              <a:defRPr b="1"/>
            </a:lvl1pPr>
            <a:lvl2pPr marL="271463" indent="-271463">
              <a:buFont typeface="Arial" pitchFamily="34" charset="0"/>
              <a:buChar char="•"/>
              <a:tabLst/>
              <a:defRPr/>
            </a:lvl2pPr>
            <a:lvl3pPr marL="274638" indent="-274638">
              <a:buFont typeface="Arial" pitchFamily="34" charset="0"/>
              <a:buChar char="•"/>
              <a:defRPr i="1"/>
            </a:lvl3pPr>
            <a:lvl4pPr marL="534988" indent="-263525">
              <a:buFont typeface="Arial" pitchFamily="34" charset="0"/>
              <a:buChar char="−"/>
              <a:defRPr i="0"/>
            </a:lvl4pPr>
            <a:lvl5pPr marL="806450" indent="-271463">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295683"/>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7" name="Text Placeholder 8"/>
          <p:cNvSpPr>
            <a:spLocks noGrp="1"/>
          </p:cNvSpPr>
          <p:nvPr>
            <p:ph type="body" sz="quarter" idx="13"/>
          </p:nvPr>
        </p:nvSpPr>
        <p:spPr>
          <a:xfrm>
            <a:off x="370113" y="765175"/>
            <a:ext cx="8388000"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Tree>
    <p:extLst>
      <p:ext uri="{BB962C8B-B14F-4D97-AF65-F5344CB8AC3E}">
        <p14:creationId xmlns="" xmlns:p14="http://schemas.microsoft.com/office/powerpoint/2010/main" val="3387841564"/>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and Content for Background Image">
    <p:spTree>
      <p:nvGrpSpPr>
        <p:cNvPr id="1" name=""/>
        <p:cNvGrpSpPr/>
        <p:nvPr/>
      </p:nvGrpSpPr>
      <p:grpSpPr>
        <a:xfrm>
          <a:off x="0" y="0"/>
          <a:ext cx="0" cy="0"/>
          <a:chOff x="0" y="0"/>
          <a:chExt cx="0" cy="0"/>
        </a:xfrm>
      </p:grpSpPr>
      <p:sp>
        <p:nvSpPr>
          <p:cNvPr id="8" name="Rectangle 7"/>
          <p:cNvSpPr/>
          <p:nvPr userDrawn="1"/>
        </p:nvSpPr>
        <p:spPr>
          <a:xfrm>
            <a:off x="0" y="0"/>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 name="Content Placeholder 2"/>
          <p:cNvSpPr>
            <a:spLocks noGrp="1"/>
          </p:cNvSpPr>
          <p:nvPr>
            <p:ph idx="1"/>
          </p:nvPr>
        </p:nvSpPr>
        <p:spPr>
          <a:xfrm>
            <a:off x="370113" y="1809101"/>
            <a:ext cx="4059011" cy="4536504"/>
          </a:xfrm>
        </p:spPr>
        <p:txBody>
          <a:bodyPr/>
          <a:lstStyle>
            <a:lvl1pPr marL="0" indent="0">
              <a:buNone/>
              <a:defRPr b="0"/>
            </a:lvl1pPr>
            <a:lvl2pPr marL="266700" indent="-266700">
              <a:buFont typeface="Arial" pitchFamily="34" charset="0"/>
              <a:buChar char="•"/>
              <a:tabLst/>
              <a:defRPr/>
            </a:lvl2pPr>
            <a:lvl3pPr marL="447675" indent="-180975">
              <a:buFont typeface="Calibri" pitchFamily="34" charset="0"/>
              <a:buChar cha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295683"/>
            <a:ext cx="4059011"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7" name="Text Placeholder 8"/>
          <p:cNvSpPr>
            <a:spLocks noGrp="1"/>
          </p:cNvSpPr>
          <p:nvPr>
            <p:ph type="body" sz="quarter" idx="13"/>
          </p:nvPr>
        </p:nvSpPr>
        <p:spPr>
          <a:xfrm>
            <a:off x="370113" y="765175"/>
            <a:ext cx="4059011"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Tree>
    <p:extLst>
      <p:ext uri="{BB962C8B-B14F-4D97-AF65-F5344CB8AC3E}">
        <p14:creationId xmlns="" xmlns:p14="http://schemas.microsoft.com/office/powerpoint/2010/main" val="3318470998"/>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Box and Background Image">
    <p:spTree>
      <p:nvGrpSpPr>
        <p:cNvPr id="1" name=""/>
        <p:cNvGrpSpPr/>
        <p:nvPr/>
      </p:nvGrpSpPr>
      <p:grpSpPr>
        <a:xfrm>
          <a:off x="0" y="0"/>
          <a:ext cx="0" cy="0"/>
          <a:chOff x="0" y="0"/>
          <a:chExt cx="0" cy="0"/>
        </a:xfrm>
      </p:grpSpPr>
      <p:sp>
        <p:nvSpPr>
          <p:cNvPr id="8" name="Rectangle 7"/>
          <p:cNvSpPr/>
          <p:nvPr userDrawn="1"/>
        </p:nvSpPr>
        <p:spPr>
          <a:xfrm>
            <a:off x="390495" y="642918"/>
            <a:ext cx="4939200" cy="5286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 name="Content Placeholder 2"/>
          <p:cNvSpPr>
            <a:spLocks noGrp="1"/>
          </p:cNvSpPr>
          <p:nvPr>
            <p:ph idx="1"/>
          </p:nvPr>
        </p:nvSpPr>
        <p:spPr>
          <a:xfrm>
            <a:off x="566710" y="1724013"/>
            <a:ext cx="4619657" cy="4276755"/>
          </a:xfrm>
        </p:spPr>
        <p:txBody>
          <a:bodyPr/>
          <a:lstStyle>
            <a:lvl1pPr marL="0" indent="0">
              <a:buNone/>
              <a:defRPr b="0"/>
            </a:lvl1pPr>
            <a:lvl2pPr marL="266700" indent="-266700">
              <a:buFont typeface="Arial" pitchFamily="34" charset="0"/>
              <a:buChar char="•"/>
              <a:tabLst/>
              <a:defRPr/>
            </a:lvl2pPr>
            <a:lvl3pPr marL="447675" indent="-180975">
              <a:buFont typeface="Calibri" pitchFamily="34" charset="0"/>
              <a:buChar cha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480985" y="305208"/>
            <a:ext cx="4848258" cy="347235"/>
          </a:xfrm>
          <a:prstGeom prst="rect">
            <a:avLst/>
          </a:prstGeom>
        </p:spPr>
        <p:txBody>
          <a:bodyPr vert="horz" lIns="0" tIns="0" rIns="0" bIns="0" rtlCol="0" anchor="ctr" anchorCtr="0">
            <a:normAutofit/>
          </a:bodyPr>
          <a:lstStyle>
            <a:lvl1pPr>
              <a:defRPr sz="1400" b="0">
                <a:solidFill>
                  <a:schemeClr val="tx1"/>
                </a:solidFill>
              </a:defRPr>
            </a:lvl1pPr>
          </a:lstStyle>
          <a:p>
            <a:r>
              <a:rPr lang="en-US" smtClean="0"/>
              <a:t>Click to edit Master title style</a:t>
            </a:r>
            <a:endParaRPr lang="en-GB" dirty="0"/>
          </a:p>
        </p:txBody>
      </p:sp>
      <p:sp>
        <p:nvSpPr>
          <p:cNvPr id="17" name="Text Placeholder 8"/>
          <p:cNvSpPr>
            <a:spLocks noGrp="1"/>
          </p:cNvSpPr>
          <p:nvPr>
            <p:ph type="body" sz="quarter" idx="13"/>
          </p:nvPr>
        </p:nvSpPr>
        <p:spPr>
          <a:xfrm>
            <a:off x="566710" y="722451"/>
            <a:ext cx="4619916" cy="1012006"/>
          </a:xfrm>
        </p:spPr>
        <p:txBody>
          <a:bodyPr anchor="ctr" anchorCtr="0">
            <a:normAutofit/>
          </a:bodyPr>
          <a:lstStyle>
            <a:lvl1pPr marL="0" indent="0">
              <a:buNone/>
              <a:defRPr sz="3000" b="0">
                <a:solidFill>
                  <a:schemeClr val="accent3"/>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marL="0" marR="0" indent="0" algn="l" defTabSz="914400" rtl="0" eaLnBrk="1" fontAlgn="auto" latinLnBrk="0" hangingPunct="1">
              <a:lnSpc>
                <a:spcPct val="100000"/>
              </a:lnSpc>
              <a:spcBef>
                <a:spcPts val="0"/>
              </a:spcBef>
              <a:spcAft>
                <a:spcPts val="0"/>
              </a:spcAft>
              <a:buClrTx/>
              <a:buSzTx/>
              <a:buFontTx/>
              <a:buNone/>
              <a:tabLst/>
              <a:defRPr sz="800" b="0">
                <a:solidFill>
                  <a:schemeClr val="bg1"/>
                </a:solidFill>
              </a:defRPr>
            </a:lvl1pPr>
          </a:lstStyle>
          <a:p>
            <a:r>
              <a:rPr lang="en-US" dirty="0" smtClean="0">
                <a:solidFill>
                  <a:srgbClr val="8C8C8C"/>
                </a:solidFill>
              </a:rPr>
              <a:t>© 2015 Deloitte Touché Tohmatsu India Private Limited</a:t>
            </a:r>
            <a:endParaRPr lang="en-US" dirty="0">
              <a:solidFill>
                <a:srgbClr val="8C8C8C"/>
              </a:solidFill>
            </a:endParaRPr>
          </a:p>
        </p:txBody>
      </p:sp>
      <p:sp>
        <p:nvSpPr>
          <p:cNvPr id="10" name="Rectangle 9"/>
          <p:cNvSpPr/>
          <p:nvPr userDrawn="1"/>
        </p:nvSpPr>
        <p:spPr>
          <a:xfrm>
            <a:off x="390495" y="304778"/>
            <a:ext cx="4938747" cy="342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Tree>
    <p:extLst>
      <p:ext uri="{BB962C8B-B14F-4D97-AF65-F5344CB8AC3E}">
        <p14:creationId xmlns="" xmlns:p14="http://schemas.microsoft.com/office/powerpoint/2010/main" val="3995163198"/>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Key Statement Slide 1">
    <p:bg>
      <p:bgPr>
        <a:solidFill>
          <a:schemeClr val="accent3"/>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319066"/>
            <a:ext cx="6845093" cy="5988439"/>
          </a:xfrm>
        </p:spPr>
        <p:txBody>
          <a:bodyPr>
            <a:normAutofit/>
          </a:bodyPr>
          <a:lstStyle>
            <a:lvl1pPr marL="0" indent="0">
              <a:buNone/>
              <a:defRPr sz="3000" b="0">
                <a:solidFill>
                  <a:schemeClr val="bg1"/>
                </a:solidFill>
              </a:defRPr>
            </a:lvl1pPr>
            <a:lvl2pPr marL="0" indent="0">
              <a:buNone/>
              <a:tabLst/>
              <a:defRPr sz="3000" b="0">
                <a:solidFill>
                  <a:schemeClr val="bg1"/>
                </a:solidFill>
              </a:defRPr>
            </a:lvl2pPr>
            <a:lvl3pPr marL="274638" indent="-274638">
              <a:buFont typeface="Arial" pitchFamily="34" charset="0"/>
              <a:buChar char="•"/>
              <a:defRPr sz="3000" b="0">
                <a:solidFill>
                  <a:schemeClr val="bg1"/>
                </a:solidFill>
              </a:defRPr>
            </a:lvl3pPr>
            <a:lvl4pPr>
              <a:defRPr sz="3000" b="0">
                <a:solidFill>
                  <a:schemeClr val="bg1"/>
                </a:solidFill>
              </a:defRPr>
            </a:lvl4pPr>
            <a:lvl5pPr>
              <a:defRPr sz="30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2308559348"/>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Key Statement Slide 2">
    <p:bg>
      <p:bgPr>
        <a:solidFill>
          <a:schemeClr val="accent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319066"/>
            <a:ext cx="6845093" cy="5988439"/>
          </a:xfrm>
        </p:spPr>
        <p:txBody>
          <a:bodyPr>
            <a:normAutofit/>
          </a:bodyPr>
          <a:lstStyle>
            <a:lvl1pPr marL="0" indent="0">
              <a:buNone/>
              <a:defRPr sz="3000" b="0">
                <a:solidFill>
                  <a:schemeClr val="bg1"/>
                </a:solidFill>
              </a:defRPr>
            </a:lvl1pPr>
            <a:lvl2pPr marL="0" indent="0">
              <a:buNone/>
              <a:tabLst/>
              <a:defRPr sz="3000" b="0">
                <a:solidFill>
                  <a:schemeClr val="bg1"/>
                </a:solidFill>
              </a:defRPr>
            </a:lvl2pPr>
            <a:lvl3pPr marL="274638" indent="-274638">
              <a:buFont typeface="Arial" pitchFamily="34" charset="0"/>
              <a:buChar char="•"/>
              <a:defRPr sz="3000" b="0">
                <a:solidFill>
                  <a:schemeClr val="bg1"/>
                </a:solidFill>
              </a:defRPr>
            </a:lvl3pPr>
            <a:lvl4pPr>
              <a:defRPr sz="3000" b="0">
                <a:solidFill>
                  <a:schemeClr val="bg1"/>
                </a:solidFill>
              </a:defRPr>
            </a:lvl4pPr>
            <a:lvl5pPr>
              <a:defRPr sz="30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1252115419"/>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3">
    <p:spTree>
      <p:nvGrpSpPr>
        <p:cNvPr id="1" name=""/>
        <p:cNvGrpSpPr/>
        <p:nvPr/>
      </p:nvGrpSpPr>
      <p:grpSpPr>
        <a:xfrm>
          <a:off x="0" y="0"/>
          <a:ext cx="0" cy="0"/>
          <a:chOff x="0" y="0"/>
          <a:chExt cx="0" cy="0"/>
        </a:xfrm>
      </p:grpSpPr>
      <p:sp>
        <p:nvSpPr>
          <p:cNvPr id="10" name="Rectangle 9"/>
          <p:cNvSpPr/>
          <p:nvPr userDrawn="1"/>
        </p:nvSpPr>
        <p:spPr>
          <a:xfrm>
            <a:off x="345621" y="0"/>
            <a:ext cx="5440825" cy="31432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ctrTitle"/>
          </p:nvPr>
        </p:nvSpPr>
        <p:spPr>
          <a:xfrm>
            <a:off x="621838" y="1093317"/>
            <a:ext cx="4878856" cy="1549865"/>
          </a:xfrm>
        </p:spPr>
        <p:txBody>
          <a:bodyPr/>
          <a:lstStyle>
            <a:lvl1pPr>
              <a:defRPr>
                <a:solidFill>
                  <a:schemeClr val="accent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621838" y="2668126"/>
            <a:ext cx="4878856" cy="388186"/>
          </a:xfrm>
        </p:spPr>
        <p:txBody>
          <a:bodyPr>
            <a:normAutofit/>
          </a:bodyPr>
          <a:lstStyle>
            <a:lvl1pPr marL="0" indent="0" algn="l">
              <a:spcBef>
                <a:spcPts val="0"/>
              </a:spcBef>
              <a:buNone/>
              <a:defRPr sz="1600" b="0">
                <a:solidFill>
                  <a:srgbClr val="57575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8" name="Picture 7" descr="DEL_PRI_RGB.gif"/>
          <p:cNvPicPr>
            <a:picLocks noChangeAspect="1"/>
          </p:cNvPicPr>
          <p:nvPr userDrawn="1"/>
        </p:nvPicPr>
        <p:blipFill>
          <a:blip r:embed="rId2" cstate="print"/>
          <a:stretch>
            <a:fillRect/>
          </a:stretch>
        </p:blipFill>
        <p:spPr>
          <a:xfrm>
            <a:off x="579698" y="284522"/>
            <a:ext cx="1720800" cy="322531"/>
          </a:xfrm>
          <a:prstGeom prst="rect">
            <a:avLst/>
          </a:prstGeom>
        </p:spPr>
      </p:pic>
      <p:sp>
        <p:nvSpPr>
          <p:cNvPr id="14"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9"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Tree>
    <p:extLst>
      <p:ext uri="{BB962C8B-B14F-4D97-AF65-F5344CB8AC3E}">
        <p14:creationId xmlns="" xmlns:p14="http://schemas.microsoft.com/office/powerpoint/2010/main" val="1890991368"/>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Key Statement Slide 3">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319066"/>
            <a:ext cx="6845093" cy="5988439"/>
          </a:xfrm>
        </p:spPr>
        <p:txBody>
          <a:bodyPr>
            <a:normAutofit/>
          </a:bodyPr>
          <a:lstStyle>
            <a:lvl1pPr marL="0" indent="0">
              <a:buNone/>
              <a:defRPr sz="3000" b="0">
                <a:solidFill>
                  <a:schemeClr val="bg1"/>
                </a:solidFill>
              </a:defRPr>
            </a:lvl1pPr>
            <a:lvl2pPr marL="0" indent="0">
              <a:buNone/>
              <a:tabLst/>
              <a:defRPr sz="3000" b="0">
                <a:solidFill>
                  <a:schemeClr val="bg1"/>
                </a:solidFill>
              </a:defRPr>
            </a:lvl2pPr>
            <a:lvl3pPr marL="274638" indent="-274638">
              <a:buFont typeface="Arial" pitchFamily="34" charset="0"/>
              <a:buChar char="•"/>
              <a:defRPr sz="3000" b="0">
                <a:solidFill>
                  <a:schemeClr val="bg1"/>
                </a:solidFill>
              </a:defRPr>
            </a:lvl3pPr>
            <a:lvl4pPr>
              <a:defRPr sz="3000" b="0">
                <a:solidFill>
                  <a:schemeClr val="bg1"/>
                </a:solidFill>
              </a:defRPr>
            </a:lvl4pPr>
            <a:lvl5pPr>
              <a:defRPr sz="30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2812512961"/>
      </p:ext>
    </p:extLst>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1_Contents 1">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1622411"/>
            <a:ext cx="8388000" cy="4536504"/>
          </a:xfrm>
        </p:spPr>
        <p:txBody>
          <a:bodyPr>
            <a:normAutofit/>
          </a:bodyPr>
          <a:lstStyle>
            <a:lvl1pPr marL="0" indent="0">
              <a:spcBef>
                <a:spcPts val="1800"/>
              </a:spcBef>
              <a:spcAft>
                <a:spcPts val="0"/>
              </a:spcAft>
              <a:buNone/>
              <a:defRPr sz="2000" b="0">
                <a:solidFill>
                  <a:schemeClr val="bg1"/>
                </a:solidFill>
              </a:defRPr>
            </a:lvl1pPr>
            <a:lvl2pPr marL="268288" indent="-268288">
              <a:spcBef>
                <a:spcPts val="600"/>
              </a:spcBef>
              <a:spcAft>
                <a:spcPts val="0"/>
              </a:spcAft>
              <a:buFont typeface="Arial" pitchFamily="34" charset="0"/>
              <a:buChar char="•"/>
              <a:tabLst/>
              <a:defRPr sz="2000" b="0">
                <a:solidFill>
                  <a:schemeClr val="bg1"/>
                </a:solidFill>
              </a:defRPr>
            </a:lvl2pPr>
            <a:lvl3pPr marL="274638" indent="-274638">
              <a:spcBef>
                <a:spcPts val="600"/>
              </a:spcBef>
              <a:spcAft>
                <a:spcPts val="0"/>
              </a:spcAft>
              <a:buFont typeface="Arial" pitchFamily="34" charset="0"/>
              <a:buChar char="•"/>
              <a:defRPr sz="2000" b="0">
                <a:solidFill>
                  <a:schemeClr val="bg1"/>
                </a:solidFill>
              </a:defRPr>
            </a:lvl3pPr>
            <a:lvl4pPr>
              <a:spcBef>
                <a:spcPts val="600"/>
              </a:spcBef>
              <a:spcAft>
                <a:spcPts val="0"/>
              </a:spcAft>
              <a:buFont typeface="Arial" pitchFamily="34" charset="0"/>
              <a:buChar char="•"/>
              <a:defRPr sz="2000" b="0">
                <a:solidFill>
                  <a:schemeClr val="bg1"/>
                </a:solidFill>
              </a:defRPr>
            </a:lvl4pPr>
            <a:lvl5pPr marL="441325" indent="-176213">
              <a:spcBef>
                <a:spcPts val="600"/>
              </a:spcBef>
              <a:spcAft>
                <a:spcPts val="0"/>
              </a:spcAft>
              <a:buFont typeface="Arial" pitchFamily="34" charset="0"/>
              <a:buChar char="•"/>
              <a:defRPr sz="2000" b="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179571"/>
            <a:ext cx="8388000" cy="1441410"/>
          </a:xfrm>
          <a:prstGeom prst="rect">
            <a:avLst/>
          </a:prstGeom>
        </p:spPr>
        <p:txBody>
          <a:bodyPr vert="horz" lIns="0" tIns="0" rIns="0" bIns="0" rtlCol="0" anchor="t" anchorCtr="0">
            <a:normAutofit/>
          </a:bodyPr>
          <a:lstStyle>
            <a:lvl1pPr>
              <a:defRPr sz="4500">
                <a:solidFill>
                  <a:schemeClr val="accent3"/>
                </a:solidFill>
              </a:defRPr>
            </a:lvl1pPr>
          </a:lstStyle>
          <a:p>
            <a:r>
              <a:rPr lang="en-US" smtClean="0"/>
              <a:t>Click to edit Master title style</a:t>
            </a:r>
            <a:endParaRPr lang="en-GB" dirty="0"/>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6"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48429383"/>
      </p:ext>
    </p:extLst>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_Contents 2">
    <p:bg>
      <p:bgPr>
        <a:solidFill>
          <a:schemeClr val="bg1"/>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735808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 name="Content Placeholder 2"/>
          <p:cNvSpPr>
            <a:spLocks noGrp="1"/>
          </p:cNvSpPr>
          <p:nvPr>
            <p:ph idx="1"/>
          </p:nvPr>
        </p:nvSpPr>
        <p:spPr>
          <a:xfrm>
            <a:off x="370113" y="1622411"/>
            <a:ext cx="8388000" cy="4536504"/>
          </a:xfrm>
        </p:spPr>
        <p:txBody>
          <a:bodyPr>
            <a:normAutofit/>
          </a:bodyPr>
          <a:lstStyle>
            <a:lvl1pPr marL="0" indent="0">
              <a:spcBef>
                <a:spcPts val="1800"/>
              </a:spcBef>
              <a:spcAft>
                <a:spcPts val="0"/>
              </a:spcAft>
              <a:buNone/>
              <a:defRPr sz="2000" b="0">
                <a:solidFill>
                  <a:schemeClr val="tx2"/>
                </a:solidFill>
              </a:defRPr>
            </a:lvl1pPr>
            <a:lvl2pPr marL="268288" indent="-268288">
              <a:spcBef>
                <a:spcPts val="600"/>
              </a:spcBef>
              <a:spcAft>
                <a:spcPts val="0"/>
              </a:spcAft>
              <a:buFont typeface="Arial" pitchFamily="34" charset="0"/>
              <a:buChar char="•"/>
              <a:tabLst/>
              <a:defRPr sz="2000" b="0">
                <a:solidFill>
                  <a:schemeClr val="tx2"/>
                </a:solidFill>
              </a:defRPr>
            </a:lvl2pPr>
            <a:lvl3pPr marL="274638" indent="-274638">
              <a:spcBef>
                <a:spcPts val="600"/>
              </a:spcBef>
              <a:spcAft>
                <a:spcPts val="0"/>
              </a:spcAft>
              <a:buFont typeface="Arial" pitchFamily="34" charset="0"/>
              <a:buChar char="•"/>
              <a:defRPr sz="2000" b="0">
                <a:solidFill>
                  <a:schemeClr val="tx2"/>
                </a:solidFill>
              </a:defRPr>
            </a:lvl3pPr>
            <a:lvl4pPr>
              <a:spcBef>
                <a:spcPts val="600"/>
              </a:spcBef>
              <a:spcAft>
                <a:spcPts val="0"/>
              </a:spcAft>
              <a:buFont typeface="Arial" pitchFamily="34" charset="0"/>
              <a:buChar char="•"/>
              <a:defRPr sz="2000" b="0">
                <a:solidFill>
                  <a:schemeClr val="tx2"/>
                </a:solidFill>
              </a:defRPr>
            </a:lvl4pPr>
            <a:lvl5pPr marL="441325" indent="-176213">
              <a:spcBef>
                <a:spcPts val="600"/>
              </a:spcBef>
              <a:spcAft>
                <a:spcPts val="0"/>
              </a:spcAft>
              <a:buFont typeface="Arial" pitchFamily="34" charset="0"/>
              <a:buChar char="•"/>
              <a:defRPr sz="2000" b="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179571"/>
            <a:ext cx="8388000" cy="1441410"/>
          </a:xfrm>
          <a:prstGeom prst="rect">
            <a:avLst/>
          </a:prstGeom>
        </p:spPr>
        <p:txBody>
          <a:bodyPr vert="horz" lIns="0" tIns="0" rIns="0" bIns="0" rtlCol="0" anchor="t" anchorCtr="0">
            <a:normAutofit/>
          </a:bodyPr>
          <a:lstStyle>
            <a:lvl1pPr>
              <a:defRPr sz="4500">
                <a:solidFill>
                  <a:schemeClr val="accent2"/>
                </a:solidFill>
              </a:defRPr>
            </a:lvl1pPr>
          </a:lstStyle>
          <a:p>
            <a:r>
              <a:rPr lang="en-US" smtClean="0"/>
              <a:t>Click to edit Master title style</a:t>
            </a:r>
            <a:endParaRPr lang="en-GB" dirty="0"/>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Tree>
    <p:extLst>
      <p:ext uri="{BB962C8B-B14F-4D97-AF65-F5344CB8AC3E}">
        <p14:creationId xmlns="" xmlns:p14="http://schemas.microsoft.com/office/powerpoint/2010/main" val="221187415"/>
      </p:ext>
    </p:extLst>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Divider Slide 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3561766071"/>
      </p:ext>
    </p:extLst>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Divider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3"/>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3205779754"/>
      </p:ext>
    </p:extLst>
  </p:cSld>
  <p:clrMapOvr>
    <a:masterClrMapping/>
  </p:clrMapOvr>
  <p:transition>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Divider Slide 3">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6"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1419085592"/>
      </p:ext>
    </p:extLst>
  </p:cSld>
  <p:clrMapOvr>
    <a:masterClrMapping/>
  </p:clrMapOvr>
  <p:transition>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Divider Slide 4">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2872651161"/>
      </p:ext>
    </p:extLst>
  </p:cSld>
  <p:clrMapOvr>
    <a:masterClrMapping/>
  </p:clrMapOvr>
  <p:transition>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Divider Slide with Image 1">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6736" y="1538285"/>
            <a:ext cx="8415313" cy="4248169"/>
          </a:xfrm>
        </p:spPr>
        <p:txBody>
          <a:bodyPr anchor="t">
            <a:noAutofit/>
          </a:bodyPr>
          <a:lstStyle>
            <a:lvl1pPr algn="l">
              <a:defRPr sz="4800" b="0" cap="none" baseline="0">
                <a:solidFill>
                  <a:schemeClr val="accent2"/>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Tree>
    <p:extLst>
      <p:ext uri="{BB962C8B-B14F-4D97-AF65-F5344CB8AC3E}">
        <p14:creationId xmlns="" xmlns:p14="http://schemas.microsoft.com/office/powerpoint/2010/main" val="372516276"/>
      </p:ext>
    </p:extLst>
  </p:cSld>
  <p:clrMapOvr>
    <a:masterClrMapping/>
  </p:clrMapOvr>
  <p:transition>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Divider Slide with Image 2">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3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title"/>
          </p:nvPr>
        </p:nvSpPr>
        <p:spPr>
          <a:xfrm>
            <a:off x="366737" y="1671636"/>
            <a:ext cx="2776504" cy="4248169"/>
          </a:xfrm>
        </p:spPr>
        <p:txBody>
          <a:bodyPr anchor="t">
            <a:noAutofit/>
          </a:bodyPr>
          <a:lstStyle>
            <a:lvl1pPr algn="l">
              <a:defRPr sz="3600" b="0" cap="none" baseline="0">
                <a:solidFill>
                  <a:schemeClr val="accent2"/>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Tree>
    <p:extLst>
      <p:ext uri="{BB962C8B-B14F-4D97-AF65-F5344CB8AC3E}">
        <p14:creationId xmlns="" xmlns:p14="http://schemas.microsoft.com/office/powerpoint/2010/main" val="186076701"/>
      </p:ext>
    </p:extLst>
  </p:cSld>
  <p:clrMapOvr>
    <a:masterClrMapping/>
  </p:clrMapOvr>
  <p:transition>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Disclaimer">
    <p:spTree>
      <p:nvGrpSpPr>
        <p:cNvPr id="1" name=""/>
        <p:cNvGrpSpPr/>
        <p:nvPr/>
      </p:nvGrpSpPr>
      <p:grpSpPr>
        <a:xfrm>
          <a:off x="0" y="0"/>
          <a:ext cx="0" cy="0"/>
          <a:chOff x="0" y="0"/>
          <a:chExt cx="0" cy="0"/>
        </a:xfrm>
      </p:grpSpPr>
      <p:sp>
        <p:nvSpPr>
          <p:cNvPr id="12"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Tree>
    <p:extLst>
      <p:ext uri="{BB962C8B-B14F-4D97-AF65-F5344CB8AC3E}">
        <p14:creationId xmlns="" xmlns:p14="http://schemas.microsoft.com/office/powerpoint/2010/main" val="913980437"/>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1">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370113" y="765175"/>
            <a:ext cx="8388000" cy="969282"/>
          </a:xfrm>
        </p:spPr>
        <p:txBody>
          <a:bodyPr>
            <a:normAutofit/>
          </a:bodyPr>
          <a:lstStyle>
            <a:lvl1pPr marL="0" indent="0">
              <a:buNone/>
              <a:defRPr sz="3000" b="0">
                <a:solidFill>
                  <a:schemeClr val="tx2">
                    <a:lumMod val="75000"/>
                    <a:lumOff val="25000"/>
                  </a:schemeClr>
                </a:solidFill>
              </a:defRPr>
            </a:lvl1pPr>
          </a:lstStyle>
          <a:p>
            <a:pPr lvl="0"/>
            <a:r>
              <a:rPr lang="en-US" dirty="0" smtClean="0"/>
              <a:t>Click to edit Master text styles</a:t>
            </a:r>
          </a:p>
        </p:txBody>
      </p:sp>
      <p:sp>
        <p:nvSpPr>
          <p:cNvPr id="14" name="Title Placeholder 1"/>
          <p:cNvSpPr>
            <a:spLocks noGrp="1"/>
          </p:cNvSpPr>
          <p:nvPr>
            <p:ph type="title"/>
          </p:nvPr>
        </p:nvSpPr>
        <p:spPr>
          <a:xfrm>
            <a:off x="370113" y="295683"/>
            <a:ext cx="8388000" cy="469492"/>
          </a:xfrm>
          <a:prstGeom prst="rect">
            <a:avLst/>
          </a:prstGeom>
        </p:spPr>
        <p:txBody>
          <a:bodyPr vert="horz" lIns="0" tIns="0" rIns="0" bIns="0" rtlCol="0" anchor="t" anchorCtr="0">
            <a:noAutofit/>
          </a:bodyPr>
          <a:lstStyle>
            <a:lvl1pPr>
              <a:defRPr>
                <a:solidFill>
                  <a:schemeClr val="accent3"/>
                </a:solidFill>
              </a:defRPr>
            </a:lvl1pPr>
          </a:lstStyle>
          <a:p>
            <a:r>
              <a:rPr lang="en-US" dirty="0" smtClean="0"/>
              <a:t>Click to edit Master title style</a:t>
            </a:r>
            <a:endParaRPr lang="en-GB" dirty="0"/>
          </a:p>
        </p:txBody>
      </p:sp>
      <p:sp>
        <p:nvSpPr>
          <p:cNvPr id="20" name="Text Placeholder 19"/>
          <p:cNvSpPr>
            <a:spLocks noGrp="1"/>
          </p:cNvSpPr>
          <p:nvPr>
            <p:ph type="body" sz="quarter" idx="14"/>
          </p:nvPr>
        </p:nvSpPr>
        <p:spPr>
          <a:xfrm>
            <a:off x="370800" y="1810800"/>
            <a:ext cx="8388000" cy="453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3444754169"/>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Title and Content 1">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370113" y="765175"/>
            <a:ext cx="8388000"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14" name="Title Placeholder 1"/>
          <p:cNvSpPr>
            <a:spLocks noGrp="1"/>
          </p:cNvSpPr>
          <p:nvPr>
            <p:ph type="title"/>
          </p:nvPr>
        </p:nvSpPr>
        <p:spPr>
          <a:xfrm>
            <a:off x="370113" y="295683"/>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20" name="Text Placeholder 19"/>
          <p:cNvSpPr>
            <a:spLocks noGrp="1"/>
          </p:cNvSpPr>
          <p:nvPr>
            <p:ph type="body" sz="quarter" idx="14"/>
          </p:nvPr>
        </p:nvSpPr>
        <p:spPr>
          <a:xfrm>
            <a:off x="370800" y="1810800"/>
            <a:ext cx="8388000" cy="453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464294258"/>
      </p:ext>
    </p:extLst>
  </p:cSld>
  <p:clrMapOvr>
    <a:masterClrMapping/>
  </p:clrMapOvr>
  <p:transition>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_Preface Layou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3" y="295682"/>
            <a:ext cx="8388000" cy="990177"/>
          </a:xfrm>
          <a:prstGeom prst="rect">
            <a:avLst/>
          </a:prstGeom>
        </p:spPr>
        <p:txBody>
          <a:bodyPr vert="horz" lIns="0" tIns="0" rIns="0" bIns="0" rtlCol="0" anchor="t" anchorCtr="0">
            <a:noAutofit/>
          </a:bodyPr>
          <a:lstStyle>
            <a:lvl1pPr>
              <a:defRPr>
                <a:solidFill>
                  <a:schemeClr val="accent3"/>
                </a:solidFill>
              </a:defRPr>
            </a:lvl1pPr>
          </a:lstStyle>
          <a:p>
            <a:r>
              <a:rPr lang="en-US" dirty="0" smtClean="0"/>
              <a:t>Click to edit Master title style</a:t>
            </a:r>
            <a:endParaRPr lang="en-GB" dirty="0"/>
          </a:p>
        </p:txBody>
      </p:sp>
      <p:sp>
        <p:nvSpPr>
          <p:cNvPr id="20" name="Text Placeholder 19"/>
          <p:cNvSpPr>
            <a:spLocks noGrp="1"/>
          </p:cNvSpPr>
          <p:nvPr>
            <p:ph type="body" sz="quarter" idx="14"/>
          </p:nvPr>
        </p:nvSpPr>
        <p:spPr>
          <a:xfrm>
            <a:off x="370800" y="1357200"/>
            <a:ext cx="8388000" cy="5000758"/>
          </a:xfrm>
        </p:spPr>
        <p:txBody>
          <a:bodyPr/>
          <a:lstStyle>
            <a:lvl1pPr marL="0" indent="0" algn="l">
              <a:buNone/>
              <a:defRPr/>
            </a:lvl1pPr>
            <a:lvl2pPr marL="271463" indent="-271463">
              <a:buFont typeface="Arial" pitchFamily="34" charset="0"/>
              <a:buChar cha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4120532086"/>
      </p:ext>
    </p:extLst>
  </p:cSld>
  <p:clrMapOvr>
    <a:masterClrMapping/>
  </p:clrMapOvr>
  <p:transition>
    <p:fade/>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_Title, Text &amp; Conten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3" y="295683"/>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9" name="Text Placeholder 8"/>
          <p:cNvSpPr>
            <a:spLocks noGrp="1"/>
          </p:cNvSpPr>
          <p:nvPr>
            <p:ph type="body" sz="quarter" idx="13"/>
          </p:nvPr>
        </p:nvSpPr>
        <p:spPr>
          <a:xfrm>
            <a:off x="370113" y="765175"/>
            <a:ext cx="8388000"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20" name="Text Placeholder 19"/>
          <p:cNvSpPr>
            <a:spLocks noGrp="1"/>
          </p:cNvSpPr>
          <p:nvPr>
            <p:ph type="body" sz="quarter" idx="14"/>
          </p:nvPr>
        </p:nvSpPr>
        <p:spPr>
          <a:xfrm>
            <a:off x="370800" y="1810800"/>
            <a:ext cx="4140000" cy="453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8" name="Chart Placeholder 7"/>
          <p:cNvSpPr>
            <a:spLocks noGrp="1"/>
          </p:cNvSpPr>
          <p:nvPr>
            <p:ph type="chart" sz="quarter" idx="15"/>
          </p:nvPr>
        </p:nvSpPr>
        <p:spPr>
          <a:xfrm>
            <a:off x="4643437" y="1810800"/>
            <a:ext cx="4140000" cy="4536000"/>
          </a:xfrm>
        </p:spPr>
        <p:txBody>
          <a:bodyPr/>
          <a:lstStyle/>
          <a:p>
            <a:r>
              <a:rPr lang="en-US" dirty="0" smtClean="0"/>
              <a:t>Click icon to add chart</a:t>
            </a:r>
            <a:endParaRPr lang="en-GB" dirty="0"/>
          </a:p>
        </p:txBody>
      </p:sp>
    </p:spTree>
    <p:extLst>
      <p:ext uri="{BB962C8B-B14F-4D97-AF65-F5344CB8AC3E}">
        <p14:creationId xmlns="" xmlns:p14="http://schemas.microsoft.com/office/powerpoint/2010/main" val="2817470685"/>
      </p:ext>
    </p:extLst>
  </p:cSld>
  <p:clrMapOvr>
    <a:masterClrMapping/>
  </p:clrMapOvr>
  <p:transition>
    <p:fade/>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_Title and Content 2">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0" indent="0">
              <a:buNone/>
              <a:defRPr b="1"/>
            </a:lvl1pPr>
            <a:lvl2pPr marL="271463" indent="-271463">
              <a:buFont typeface="Arial" pitchFamily="34" charset="0"/>
              <a:buChar char="•"/>
              <a:tabLst/>
              <a:defRPr/>
            </a:lvl2pPr>
            <a:lvl3pPr marL="274638" indent="-274638">
              <a:buFont typeface="Arial" pitchFamily="34" charset="0"/>
              <a:buChar char="•"/>
              <a:defRPr i="1"/>
            </a:lvl3pPr>
            <a:lvl4pPr marL="534988" indent="-263525">
              <a:buFont typeface="Arial" pitchFamily="34" charset="0"/>
              <a:buChar char="−"/>
              <a:defRPr i="0"/>
            </a:lvl4pPr>
            <a:lvl5pPr marL="806450" indent="-271463">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295683"/>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7" name="Text Placeholder 8"/>
          <p:cNvSpPr>
            <a:spLocks noGrp="1"/>
          </p:cNvSpPr>
          <p:nvPr>
            <p:ph type="body" sz="quarter" idx="13"/>
          </p:nvPr>
        </p:nvSpPr>
        <p:spPr>
          <a:xfrm>
            <a:off x="370113" y="765175"/>
            <a:ext cx="8388000"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Tree>
    <p:extLst>
      <p:ext uri="{BB962C8B-B14F-4D97-AF65-F5344CB8AC3E}">
        <p14:creationId xmlns="" xmlns:p14="http://schemas.microsoft.com/office/powerpoint/2010/main" val="334432816"/>
      </p:ext>
    </p:extLst>
  </p:cSld>
  <p:clrMapOvr>
    <a:masterClrMapping/>
  </p:clrMapOvr>
  <p:transition>
    <p:fade/>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Title and Content for Background Image">
    <p:spTree>
      <p:nvGrpSpPr>
        <p:cNvPr id="1" name=""/>
        <p:cNvGrpSpPr/>
        <p:nvPr/>
      </p:nvGrpSpPr>
      <p:grpSpPr>
        <a:xfrm>
          <a:off x="0" y="0"/>
          <a:ext cx="0" cy="0"/>
          <a:chOff x="0" y="0"/>
          <a:chExt cx="0" cy="0"/>
        </a:xfrm>
      </p:grpSpPr>
      <p:sp>
        <p:nvSpPr>
          <p:cNvPr id="8" name="Rectangle 7"/>
          <p:cNvSpPr/>
          <p:nvPr userDrawn="1"/>
        </p:nvSpPr>
        <p:spPr>
          <a:xfrm>
            <a:off x="0" y="0"/>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 name="Content Placeholder 2"/>
          <p:cNvSpPr>
            <a:spLocks noGrp="1"/>
          </p:cNvSpPr>
          <p:nvPr>
            <p:ph idx="1"/>
          </p:nvPr>
        </p:nvSpPr>
        <p:spPr>
          <a:xfrm>
            <a:off x="370113" y="1809101"/>
            <a:ext cx="4059011" cy="4536504"/>
          </a:xfrm>
        </p:spPr>
        <p:txBody>
          <a:bodyPr/>
          <a:lstStyle>
            <a:lvl1pPr marL="0" indent="0">
              <a:buNone/>
              <a:defRPr b="0"/>
            </a:lvl1pPr>
            <a:lvl2pPr marL="266700" indent="-266700">
              <a:buFont typeface="Arial" pitchFamily="34" charset="0"/>
              <a:buChar char="•"/>
              <a:tabLst/>
              <a:defRPr/>
            </a:lvl2pPr>
            <a:lvl3pPr marL="447675" indent="-180975">
              <a:buFont typeface="Calibri" pitchFamily="34" charset="0"/>
              <a:buChar cha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295683"/>
            <a:ext cx="4059011"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7" name="Text Placeholder 8"/>
          <p:cNvSpPr>
            <a:spLocks noGrp="1"/>
          </p:cNvSpPr>
          <p:nvPr>
            <p:ph type="body" sz="quarter" idx="13"/>
          </p:nvPr>
        </p:nvSpPr>
        <p:spPr>
          <a:xfrm>
            <a:off x="370113" y="765175"/>
            <a:ext cx="4059011"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Tree>
    <p:extLst>
      <p:ext uri="{BB962C8B-B14F-4D97-AF65-F5344CB8AC3E}">
        <p14:creationId xmlns="" xmlns:p14="http://schemas.microsoft.com/office/powerpoint/2010/main" val="3489274241"/>
      </p:ext>
    </p:extLst>
  </p:cSld>
  <p:clrMapOvr>
    <a:masterClrMapping/>
  </p:clrMapOvr>
  <p:transition>
    <p:fade/>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Box and Background Image">
    <p:spTree>
      <p:nvGrpSpPr>
        <p:cNvPr id="1" name=""/>
        <p:cNvGrpSpPr/>
        <p:nvPr/>
      </p:nvGrpSpPr>
      <p:grpSpPr>
        <a:xfrm>
          <a:off x="0" y="0"/>
          <a:ext cx="0" cy="0"/>
          <a:chOff x="0" y="0"/>
          <a:chExt cx="0" cy="0"/>
        </a:xfrm>
      </p:grpSpPr>
      <p:sp>
        <p:nvSpPr>
          <p:cNvPr id="8" name="Rectangle 7"/>
          <p:cNvSpPr/>
          <p:nvPr userDrawn="1"/>
        </p:nvSpPr>
        <p:spPr>
          <a:xfrm>
            <a:off x="390495" y="642918"/>
            <a:ext cx="4939200" cy="5286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 name="Content Placeholder 2"/>
          <p:cNvSpPr>
            <a:spLocks noGrp="1"/>
          </p:cNvSpPr>
          <p:nvPr>
            <p:ph idx="1"/>
          </p:nvPr>
        </p:nvSpPr>
        <p:spPr>
          <a:xfrm>
            <a:off x="566710" y="1724013"/>
            <a:ext cx="4619657" cy="4276755"/>
          </a:xfrm>
        </p:spPr>
        <p:txBody>
          <a:bodyPr/>
          <a:lstStyle>
            <a:lvl1pPr marL="0" indent="0">
              <a:buNone/>
              <a:defRPr b="0"/>
            </a:lvl1pPr>
            <a:lvl2pPr marL="266700" indent="-266700">
              <a:buFont typeface="Arial" pitchFamily="34" charset="0"/>
              <a:buChar char="•"/>
              <a:tabLst/>
              <a:defRPr/>
            </a:lvl2pPr>
            <a:lvl3pPr marL="447675" indent="-180975">
              <a:buFont typeface="Calibri" pitchFamily="34" charset="0"/>
              <a:buChar cha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480985" y="305208"/>
            <a:ext cx="4848258" cy="347235"/>
          </a:xfrm>
          <a:prstGeom prst="rect">
            <a:avLst/>
          </a:prstGeom>
        </p:spPr>
        <p:txBody>
          <a:bodyPr vert="horz" lIns="0" tIns="0" rIns="0" bIns="0" rtlCol="0" anchor="ctr" anchorCtr="0">
            <a:normAutofit/>
          </a:bodyPr>
          <a:lstStyle>
            <a:lvl1pPr>
              <a:defRPr sz="1400" b="0">
                <a:solidFill>
                  <a:schemeClr val="tx1"/>
                </a:solidFill>
              </a:defRPr>
            </a:lvl1pPr>
          </a:lstStyle>
          <a:p>
            <a:r>
              <a:rPr lang="en-US" smtClean="0"/>
              <a:t>Click to edit Master title style</a:t>
            </a:r>
            <a:endParaRPr lang="en-GB" dirty="0"/>
          </a:p>
        </p:txBody>
      </p:sp>
      <p:sp>
        <p:nvSpPr>
          <p:cNvPr id="17" name="Text Placeholder 8"/>
          <p:cNvSpPr>
            <a:spLocks noGrp="1"/>
          </p:cNvSpPr>
          <p:nvPr>
            <p:ph type="body" sz="quarter" idx="13"/>
          </p:nvPr>
        </p:nvSpPr>
        <p:spPr>
          <a:xfrm>
            <a:off x="566710" y="722451"/>
            <a:ext cx="4619916" cy="1012006"/>
          </a:xfrm>
        </p:spPr>
        <p:txBody>
          <a:bodyPr anchor="ctr" anchorCtr="0">
            <a:normAutofit/>
          </a:bodyPr>
          <a:lstStyle>
            <a:lvl1pPr marL="0" indent="0">
              <a:buNone/>
              <a:defRPr sz="3000" b="0">
                <a:solidFill>
                  <a:schemeClr val="accent3"/>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marL="0" marR="0" indent="0" algn="l" defTabSz="914400" rtl="0" eaLnBrk="1" fontAlgn="auto" latinLnBrk="0" hangingPunct="1">
              <a:lnSpc>
                <a:spcPct val="100000"/>
              </a:lnSpc>
              <a:spcBef>
                <a:spcPts val="0"/>
              </a:spcBef>
              <a:spcAft>
                <a:spcPts val="0"/>
              </a:spcAft>
              <a:buClrTx/>
              <a:buSzTx/>
              <a:buFontTx/>
              <a:buNone/>
              <a:tabLst/>
              <a:defRPr sz="800" b="0">
                <a:solidFill>
                  <a:schemeClr val="bg1"/>
                </a:solidFill>
              </a:defRPr>
            </a:lvl1pPr>
          </a:lstStyle>
          <a:p>
            <a:r>
              <a:rPr lang="en-US" dirty="0" smtClean="0">
                <a:solidFill>
                  <a:srgbClr val="8C8C8C"/>
                </a:solidFill>
              </a:rPr>
              <a:t>© 2015 Deloitte Touché Tohmatsu India Private Limited</a:t>
            </a:r>
            <a:endParaRPr lang="en-US" dirty="0">
              <a:solidFill>
                <a:srgbClr val="8C8C8C"/>
              </a:solidFill>
            </a:endParaRPr>
          </a:p>
        </p:txBody>
      </p:sp>
      <p:sp>
        <p:nvSpPr>
          <p:cNvPr id="10" name="Rectangle 9"/>
          <p:cNvSpPr/>
          <p:nvPr userDrawn="1"/>
        </p:nvSpPr>
        <p:spPr>
          <a:xfrm>
            <a:off x="390495" y="304778"/>
            <a:ext cx="4938747" cy="342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Tree>
    <p:extLst>
      <p:ext uri="{BB962C8B-B14F-4D97-AF65-F5344CB8AC3E}">
        <p14:creationId xmlns="" xmlns:p14="http://schemas.microsoft.com/office/powerpoint/2010/main" val="477944565"/>
      </p:ext>
    </p:extLst>
  </p:cSld>
  <p:clrMapOvr>
    <a:masterClrMapping/>
  </p:clrMapOvr>
  <p:transition>
    <p:fad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_Key Statement Slide 1">
    <p:bg>
      <p:bgPr>
        <a:solidFill>
          <a:schemeClr val="accent3"/>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319066"/>
            <a:ext cx="6845093" cy="5988439"/>
          </a:xfrm>
        </p:spPr>
        <p:txBody>
          <a:bodyPr>
            <a:normAutofit/>
          </a:bodyPr>
          <a:lstStyle>
            <a:lvl1pPr marL="0" indent="0">
              <a:buNone/>
              <a:defRPr sz="3000" b="0">
                <a:solidFill>
                  <a:schemeClr val="bg1"/>
                </a:solidFill>
              </a:defRPr>
            </a:lvl1pPr>
            <a:lvl2pPr marL="0" indent="0">
              <a:buNone/>
              <a:tabLst/>
              <a:defRPr sz="3000" b="0">
                <a:solidFill>
                  <a:schemeClr val="bg1"/>
                </a:solidFill>
              </a:defRPr>
            </a:lvl2pPr>
            <a:lvl3pPr marL="274638" indent="-274638">
              <a:buFont typeface="Arial" pitchFamily="34" charset="0"/>
              <a:buChar char="•"/>
              <a:defRPr sz="3000" b="0">
                <a:solidFill>
                  <a:schemeClr val="bg1"/>
                </a:solidFill>
              </a:defRPr>
            </a:lvl3pPr>
            <a:lvl4pPr>
              <a:defRPr sz="3000" b="0">
                <a:solidFill>
                  <a:schemeClr val="bg1"/>
                </a:solidFill>
              </a:defRPr>
            </a:lvl4pPr>
            <a:lvl5pPr>
              <a:defRPr sz="30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2993153075"/>
      </p:ext>
    </p:extLst>
  </p:cSld>
  <p:clrMapOvr>
    <a:masterClrMapping/>
  </p:clrMapOvr>
  <p:transition>
    <p:fade/>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Key Statement Slide 2">
    <p:bg>
      <p:bgPr>
        <a:solidFill>
          <a:schemeClr val="accent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319066"/>
            <a:ext cx="6845093" cy="5988439"/>
          </a:xfrm>
        </p:spPr>
        <p:txBody>
          <a:bodyPr>
            <a:normAutofit/>
          </a:bodyPr>
          <a:lstStyle>
            <a:lvl1pPr marL="0" indent="0">
              <a:buNone/>
              <a:defRPr sz="3000" b="0">
                <a:solidFill>
                  <a:schemeClr val="bg1"/>
                </a:solidFill>
              </a:defRPr>
            </a:lvl1pPr>
            <a:lvl2pPr marL="0" indent="0">
              <a:buNone/>
              <a:tabLst/>
              <a:defRPr sz="3000" b="0">
                <a:solidFill>
                  <a:schemeClr val="bg1"/>
                </a:solidFill>
              </a:defRPr>
            </a:lvl2pPr>
            <a:lvl3pPr marL="274638" indent="-274638">
              <a:buFont typeface="Arial" pitchFamily="34" charset="0"/>
              <a:buChar char="•"/>
              <a:defRPr sz="3000" b="0">
                <a:solidFill>
                  <a:schemeClr val="bg1"/>
                </a:solidFill>
              </a:defRPr>
            </a:lvl3pPr>
            <a:lvl4pPr>
              <a:defRPr sz="3000" b="0">
                <a:solidFill>
                  <a:schemeClr val="bg1"/>
                </a:solidFill>
              </a:defRPr>
            </a:lvl4pPr>
            <a:lvl5pPr>
              <a:defRPr sz="30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3440905476"/>
      </p:ext>
    </p:extLst>
  </p:cSld>
  <p:clrMapOvr>
    <a:masterClrMapping/>
  </p:clrMapOvr>
  <p:transition>
    <p:fade/>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_Key Statement Slide 3">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319066"/>
            <a:ext cx="6845093" cy="5988439"/>
          </a:xfrm>
        </p:spPr>
        <p:txBody>
          <a:bodyPr>
            <a:normAutofit/>
          </a:bodyPr>
          <a:lstStyle>
            <a:lvl1pPr marL="0" indent="0">
              <a:buNone/>
              <a:defRPr sz="3000" b="0">
                <a:solidFill>
                  <a:schemeClr val="bg1"/>
                </a:solidFill>
              </a:defRPr>
            </a:lvl1pPr>
            <a:lvl2pPr marL="0" indent="0">
              <a:buNone/>
              <a:tabLst/>
              <a:defRPr sz="3000" b="0">
                <a:solidFill>
                  <a:schemeClr val="bg1"/>
                </a:solidFill>
              </a:defRPr>
            </a:lvl2pPr>
            <a:lvl3pPr marL="274638" indent="-274638">
              <a:buFont typeface="Arial" pitchFamily="34" charset="0"/>
              <a:buChar char="•"/>
              <a:defRPr sz="3000" b="0">
                <a:solidFill>
                  <a:schemeClr val="bg1"/>
                </a:solidFill>
              </a:defRPr>
            </a:lvl3pPr>
            <a:lvl4pPr>
              <a:defRPr sz="3000" b="0">
                <a:solidFill>
                  <a:schemeClr val="bg1"/>
                </a:solidFill>
              </a:defRPr>
            </a:lvl4pPr>
            <a:lvl5pPr>
              <a:defRPr sz="30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835379992"/>
      </p:ext>
    </p:extLst>
  </p:cSld>
  <p:clrMapOvr>
    <a:masterClrMapping/>
  </p:clrMapOvr>
  <p:transition>
    <p:fade/>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Contents 1">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1622411"/>
            <a:ext cx="8388000" cy="4536504"/>
          </a:xfrm>
        </p:spPr>
        <p:txBody>
          <a:bodyPr>
            <a:normAutofit/>
          </a:bodyPr>
          <a:lstStyle>
            <a:lvl1pPr marL="0" indent="0">
              <a:spcBef>
                <a:spcPts val="1800"/>
              </a:spcBef>
              <a:spcAft>
                <a:spcPts val="0"/>
              </a:spcAft>
              <a:buNone/>
              <a:defRPr sz="2000" b="0">
                <a:solidFill>
                  <a:schemeClr val="bg1"/>
                </a:solidFill>
              </a:defRPr>
            </a:lvl1pPr>
            <a:lvl2pPr marL="268288" indent="-268288">
              <a:spcBef>
                <a:spcPts val="600"/>
              </a:spcBef>
              <a:spcAft>
                <a:spcPts val="0"/>
              </a:spcAft>
              <a:buFont typeface="Arial" pitchFamily="34" charset="0"/>
              <a:buChar char="•"/>
              <a:tabLst/>
              <a:defRPr sz="2000" b="0">
                <a:solidFill>
                  <a:schemeClr val="bg1"/>
                </a:solidFill>
              </a:defRPr>
            </a:lvl2pPr>
            <a:lvl3pPr marL="274638" indent="-274638">
              <a:spcBef>
                <a:spcPts val="600"/>
              </a:spcBef>
              <a:spcAft>
                <a:spcPts val="0"/>
              </a:spcAft>
              <a:buFont typeface="Arial" pitchFamily="34" charset="0"/>
              <a:buChar char="•"/>
              <a:defRPr sz="2000" b="0">
                <a:solidFill>
                  <a:schemeClr val="bg1"/>
                </a:solidFill>
              </a:defRPr>
            </a:lvl3pPr>
            <a:lvl4pPr>
              <a:spcBef>
                <a:spcPts val="600"/>
              </a:spcBef>
              <a:spcAft>
                <a:spcPts val="0"/>
              </a:spcAft>
              <a:buFont typeface="Arial" pitchFamily="34" charset="0"/>
              <a:buChar char="•"/>
              <a:defRPr sz="2000" b="0">
                <a:solidFill>
                  <a:schemeClr val="bg1"/>
                </a:solidFill>
              </a:defRPr>
            </a:lvl4pPr>
            <a:lvl5pPr marL="441325" indent="-176213">
              <a:spcBef>
                <a:spcPts val="600"/>
              </a:spcBef>
              <a:spcAft>
                <a:spcPts val="0"/>
              </a:spcAft>
              <a:buFont typeface="Arial" pitchFamily="34" charset="0"/>
              <a:buChar char="•"/>
              <a:defRPr sz="2000" b="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179571"/>
            <a:ext cx="8388000" cy="1441410"/>
          </a:xfrm>
          <a:prstGeom prst="rect">
            <a:avLst/>
          </a:prstGeom>
        </p:spPr>
        <p:txBody>
          <a:bodyPr vert="horz" lIns="0" tIns="0" rIns="0" bIns="0" rtlCol="0" anchor="t" anchorCtr="0">
            <a:normAutofit/>
          </a:bodyPr>
          <a:lstStyle>
            <a:lvl1pPr>
              <a:defRPr sz="4500">
                <a:solidFill>
                  <a:schemeClr val="accent3"/>
                </a:solidFill>
              </a:defRPr>
            </a:lvl1pPr>
          </a:lstStyle>
          <a:p>
            <a:r>
              <a:rPr lang="en-US" smtClean="0"/>
              <a:t>Click to edit Master title style</a:t>
            </a:r>
            <a:endParaRPr lang="en-GB" dirty="0"/>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6"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3703031687"/>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eface Layou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3" y="295682"/>
            <a:ext cx="8388000" cy="990177"/>
          </a:xfrm>
          <a:prstGeom prst="rect">
            <a:avLst/>
          </a:prstGeom>
        </p:spPr>
        <p:txBody>
          <a:bodyPr vert="horz" lIns="0" tIns="0" rIns="0" bIns="0" rtlCol="0" anchor="t" anchorCtr="0">
            <a:noAutofit/>
          </a:bodyPr>
          <a:lstStyle>
            <a:lvl1pPr>
              <a:defRPr>
                <a:solidFill>
                  <a:schemeClr val="accent3"/>
                </a:solidFill>
              </a:defRPr>
            </a:lvl1pPr>
          </a:lstStyle>
          <a:p>
            <a:r>
              <a:rPr lang="en-US" dirty="0" smtClean="0"/>
              <a:t>Click to edit Master title style</a:t>
            </a:r>
            <a:endParaRPr lang="en-GB" dirty="0"/>
          </a:p>
        </p:txBody>
      </p:sp>
      <p:sp>
        <p:nvSpPr>
          <p:cNvPr id="20" name="Text Placeholder 19"/>
          <p:cNvSpPr>
            <a:spLocks noGrp="1"/>
          </p:cNvSpPr>
          <p:nvPr>
            <p:ph type="body" sz="quarter" idx="14"/>
          </p:nvPr>
        </p:nvSpPr>
        <p:spPr>
          <a:xfrm>
            <a:off x="370800" y="1357200"/>
            <a:ext cx="8388000" cy="5000758"/>
          </a:xfrm>
        </p:spPr>
        <p:txBody>
          <a:bodyPr/>
          <a:lstStyle>
            <a:lvl1pPr marL="0" indent="0" algn="l">
              <a:buNone/>
              <a:defRPr/>
            </a:lvl1pPr>
            <a:lvl2pPr marL="271463" indent="-271463">
              <a:buFont typeface="Arial" pitchFamily="34" charset="0"/>
              <a:buChar cha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2670128396"/>
      </p:ext>
    </p:extLst>
  </p:cSld>
  <p:clrMapOvr>
    <a:masterClrMapping/>
  </p:clrMapOvr>
  <p:transition>
    <p:fade/>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2_Contents 2">
    <p:bg>
      <p:bgPr>
        <a:solidFill>
          <a:schemeClr val="bg1"/>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735808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6" name="Title Placeholder 1"/>
          <p:cNvSpPr>
            <a:spLocks noGrp="1"/>
          </p:cNvSpPr>
          <p:nvPr>
            <p:ph type="title"/>
          </p:nvPr>
        </p:nvSpPr>
        <p:spPr>
          <a:xfrm>
            <a:off x="370113" y="179571"/>
            <a:ext cx="8388000" cy="1441410"/>
          </a:xfrm>
          <a:prstGeom prst="rect">
            <a:avLst/>
          </a:prstGeom>
        </p:spPr>
        <p:txBody>
          <a:bodyPr vert="horz" lIns="0" tIns="0" rIns="0" bIns="0" rtlCol="0" anchor="t" anchorCtr="0">
            <a:normAutofit/>
          </a:bodyPr>
          <a:lstStyle>
            <a:lvl1pPr>
              <a:defRPr sz="4500">
                <a:solidFill>
                  <a:schemeClr val="accent2"/>
                </a:solidFill>
              </a:defRPr>
            </a:lvl1pPr>
          </a:lstStyle>
          <a:p>
            <a:r>
              <a:rPr lang="en-US" smtClean="0"/>
              <a:t>Click to edit Master title style</a:t>
            </a:r>
            <a:endParaRPr lang="en-GB" dirty="0"/>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pic>
        <p:nvPicPr>
          <p:cNvPr id="8" name="Picture 7" descr="DEL_COL"/>
          <p:cNvPicPr preferRelativeResize="0">
            <a:picLocks noChangeAspect="1" noChangeArrowheads="1"/>
          </p:cNvPicPr>
          <p:nvPr userDrawn="1"/>
        </p:nvPicPr>
        <p:blipFill>
          <a:blip r:embed="rId2" cstate="print"/>
          <a:srcRect/>
          <a:stretch>
            <a:fillRect/>
          </a:stretch>
        </p:blipFill>
        <p:spPr bwMode="auto">
          <a:xfrm>
            <a:off x="395288" y="2971800"/>
            <a:ext cx="3414712" cy="703263"/>
          </a:xfrm>
          <a:prstGeom prst="rect">
            <a:avLst/>
          </a:prstGeom>
          <a:noFill/>
          <a:ln w="12700">
            <a:noFill/>
            <a:miter lim="800000"/>
            <a:headEnd/>
            <a:tailEnd/>
          </a:ln>
        </p:spPr>
      </p:pic>
    </p:spTree>
    <p:extLst>
      <p:ext uri="{BB962C8B-B14F-4D97-AF65-F5344CB8AC3E}">
        <p14:creationId xmlns="" xmlns:p14="http://schemas.microsoft.com/office/powerpoint/2010/main" val="3603330917"/>
      </p:ext>
    </p:extLst>
  </p:cSld>
  <p:clrMapOvr>
    <a:masterClrMapping/>
  </p:clrMapOvr>
  <p:transition>
    <p:fade/>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2_Divider Slide 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2024350665"/>
      </p:ext>
    </p:extLst>
  </p:cSld>
  <p:clrMapOvr>
    <a:masterClrMapping/>
  </p:clrMapOvr>
  <p:transition>
    <p:fade/>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_Divider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3"/>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198119853"/>
      </p:ext>
    </p:extLst>
  </p:cSld>
  <p:clrMapOvr>
    <a:masterClrMapping/>
  </p:clrMapOvr>
  <p:transition>
    <p:fade/>
  </p:transition>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_Divider Slide 3">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6"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3143118997"/>
      </p:ext>
    </p:extLst>
  </p:cSld>
  <p:clrMapOvr>
    <a:masterClrMapping/>
  </p:clrMapOvr>
  <p:transition>
    <p:fade/>
  </p:transition>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_Divider Slide 4">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1409590046"/>
      </p:ext>
    </p:extLst>
  </p:cSld>
  <p:clrMapOvr>
    <a:masterClrMapping/>
  </p:clrMapOvr>
  <p:transition>
    <p:fade/>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2_Divider Slide with Image 1">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6736" y="1538285"/>
            <a:ext cx="8415313" cy="4248169"/>
          </a:xfrm>
        </p:spPr>
        <p:txBody>
          <a:bodyPr anchor="t">
            <a:noAutofit/>
          </a:bodyPr>
          <a:lstStyle>
            <a:lvl1pPr algn="l">
              <a:defRPr sz="4800" b="0" cap="none" baseline="0">
                <a:solidFill>
                  <a:schemeClr val="accent2"/>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Tree>
    <p:extLst>
      <p:ext uri="{BB962C8B-B14F-4D97-AF65-F5344CB8AC3E}">
        <p14:creationId xmlns="" xmlns:p14="http://schemas.microsoft.com/office/powerpoint/2010/main" val="975598410"/>
      </p:ext>
    </p:extLst>
  </p:cSld>
  <p:clrMapOvr>
    <a:masterClrMapping/>
  </p:clrMapOvr>
  <p:transition>
    <p:fade/>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Divider Slide with Image 2">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3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title"/>
          </p:nvPr>
        </p:nvSpPr>
        <p:spPr>
          <a:xfrm>
            <a:off x="366737" y="1671636"/>
            <a:ext cx="2776504" cy="4248169"/>
          </a:xfrm>
        </p:spPr>
        <p:txBody>
          <a:bodyPr anchor="t">
            <a:noAutofit/>
          </a:bodyPr>
          <a:lstStyle>
            <a:lvl1pPr algn="l">
              <a:defRPr sz="3600" b="0" cap="none" baseline="0">
                <a:solidFill>
                  <a:schemeClr val="accent2"/>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Tree>
    <p:extLst>
      <p:ext uri="{BB962C8B-B14F-4D97-AF65-F5344CB8AC3E}">
        <p14:creationId xmlns="" xmlns:p14="http://schemas.microsoft.com/office/powerpoint/2010/main" val="1179626638"/>
      </p:ext>
    </p:extLst>
  </p:cSld>
  <p:clrMapOvr>
    <a:masterClrMapping/>
  </p:clrMapOvr>
  <p:transition>
    <p:fade/>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Disclaimer">
    <p:spTree>
      <p:nvGrpSpPr>
        <p:cNvPr id="1" name=""/>
        <p:cNvGrpSpPr/>
        <p:nvPr/>
      </p:nvGrpSpPr>
      <p:grpSpPr>
        <a:xfrm>
          <a:off x="0" y="0"/>
          <a:ext cx="0" cy="0"/>
          <a:chOff x="0" y="0"/>
          <a:chExt cx="0" cy="0"/>
        </a:xfrm>
      </p:grpSpPr>
      <p:sp>
        <p:nvSpPr>
          <p:cNvPr id="12"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Tree>
    <p:extLst>
      <p:ext uri="{BB962C8B-B14F-4D97-AF65-F5344CB8AC3E}">
        <p14:creationId xmlns="" xmlns:p14="http://schemas.microsoft.com/office/powerpoint/2010/main" val="939953945"/>
      </p:ext>
    </p:extLst>
  </p:cSld>
  <p:clrMapOvr>
    <a:masterClrMapping/>
  </p:clrMapOvr>
  <p:transition>
    <p:fade/>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Section Header">
    <p:bg>
      <p:bgPr>
        <a:solidFill>
          <a:schemeClr val="accent2"/>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360000" y="2160000"/>
            <a:ext cx="8424000" cy="800219"/>
          </a:xfrm>
        </p:spPr>
        <p:txBody>
          <a:bodyPr rtlCol="0">
            <a:spAutoFit/>
          </a:bodyPr>
          <a:lstStyle>
            <a:lvl1pPr algn="l" defTabSz="914400" rtl="0" eaLnBrk="1" latinLnBrk="0" hangingPunct="1">
              <a:spcBef>
                <a:spcPct val="0"/>
              </a:spcBef>
              <a:buNone/>
              <a:defRPr lang="en-GB" sz="5200" b="0" kern="1200" dirty="0" smtClean="0">
                <a:solidFill>
                  <a:schemeClr val="bg1"/>
                </a:solidFill>
                <a:latin typeface="+mj-lt"/>
                <a:ea typeface="+mj-ea"/>
                <a:cs typeface="+mj-cs"/>
              </a:defRPr>
            </a:lvl1pPr>
          </a:lstStyle>
          <a:p>
            <a:r>
              <a:rPr lang="en-US" smtClean="0"/>
              <a:t>Click to edit Master title style</a:t>
            </a:r>
            <a:endParaRPr lang="en-GB" dirty="0"/>
          </a:p>
        </p:txBody>
      </p:sp>
      <p:sp>
        <p:nvSpPr>
          <p:cNvPr id="3" name="Slide Number Placeholder 9"/>
          <p:cNvSpPr>
            <a:spLocks noGrp="1"/>
          </p:cNvSpPr>
          <p:nvPr>
            <p:ph type="sldNum" sz="quarter" idx="10"/>
          </p:nvPr>
        </p:nvSpPr>
        <p:spPr/>
        <p:txBody>
          <a:bodyPr/>
          <a:lstStyle>
            <a:lvl1pPr>
              <a:defRPr>
                <a:solidFill>
                  <a:schemeClr val="bg1"/>
                </a:solidFill>
              </a:defRPr>
            </a:lvl1pPr>
          </a:lstStyle>
          <a:p>
            <a:pPr>
              <a:defRPr/>
            </a:pPr>
            <a:fld id="{D2C0FB36-CFE8-4F2E-8703-38E1D88292CB}" type="slidenum">
              <a:rPr lang="en-GB">
                <a:solidFill>
                  <a:prstClr val="white"/>
                </a:solidFill>
              </a:rPr>
              <a:pPr>
                <a:defRPr/>
              </a:pPr>
              <a:t>‹#›</a:t>
            </a:fld>
            <a:endParaRPr lang="en-GB" dirty="0">
              <a:solidFill>
                <a:prstClr val="white"/>
              </a:solidFill>
            </a:endParaRPr>
          </a:p>
        </p:txBody>
      </p:sp>
      <p:sp>
        <p:nvSpPr>
          <p:cNvPr id="4" name="Footer Placeholder 10"/>
          <p:cNvSpPr>
            <a:spLocks noGrp="1"/>
          </p:cNvSpPr>
          <p:nvPr>
            <p:ph type="ftr" sz="quarter" idx="11"/>
          </p:nvPr>
        </p:nvSpPr>
        <p:spPr/>
        <p:txBody>
          <a:bodyPr/>
          <a:lstStyle>
            <a:lvl1pPr>
              <a:defRPr dirty="0">
                <a:solidFill>
                  <a:schemeClr val="bg1"/>
                </a:solidFill>
              </a:defRPr>
            </a:lvl1pPr>
          </a:lstStyle>
          <a:p>
            <a:pPr>
              <a:defRPr/>
            </a:pPr>
            <a:r>
              <a:rPr lang="en-GB" dirty="0" smtClean="0">
                <a:solidFill>
                  <a:prstClr val="white"/>
                </a:solidFill>
              </a:rPr>
              <a:t>© 2015 Deloitte Touché Tohmatsu India Private Limited</a:t>
            </a:r>
            <a:endParaRPr lang="en-GB" dirty="0">
              <a:solidFill>
                <a:prstClr val="white"/>
              </a:solidFill>
            </a:endParaRPr>
          </a:p>
        </p:txBody>
      </p:sp>
    </p:spTree>
    <p:extLst>
      <p:ext uri="{BB962C8B-B14F-4D97-AF65-F5344CB8AC3E}">
        <p14:creationId xmlns="" xmlns:p14="http://schemas.microsoft.com/office/powerpoint/2010/main" val="3182814176"/>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userDrawn="1">
  <p:cSld name="3_Contents 2">
    <p:bg>
      <p:bgPr>
        <a:solidFill>
          <a:schemeClr val="bg1"/>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735808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 name="Content Placeholder 2"/>
          <p:cNvSpPr>
            <a:spLocks noGrp="1"/>
          </p:cNvSpPr>
          <p:nvPr>
            <p:ph idx="1"/>
          </p:nvPr>
        </p:nvSpPr>
        <p:spPr>
          <a:xfrm>
            <a:off x="370113" y="1622411"/>
            <a:ext cx="8388000" cy="4536504"/>
          </a:xfrm>
        </p:spPr>
        <p:txBody>
          <a:bodyPr>
            <a:normAutofit/>
          </a:bodyPr>
          <a:lstStyle>
            <a:lvl1pPr marL="0" indent="0">
              <a:spcBef>
                <a:spcPts val="1800"/>
              </a:spcBef>
              <a:spcAft>
                <a:spcPts val="0"/>
              </a:spcAft>
              <a:buNone/>
              <a:defRPr sz="2000" b="0">
                <a:solidFill>
                  <a:schemeClr val="tx2"/>
                </a:solidFill>
              </a:defRPr>
            </a:lvl1pPr>
            <a:lvl2pPr marL="268288" indent="-268288">
              <a:spcBef>
                <a:spcPts val="600"/>
              </a:spcBef>
              <a:spcAft>
                <a:spcPts val="0"/>
              </a:spcAft>
              <a:buFont typeface="Arial" pitchFamily="34" charset="0"/>
              <a:buChar char="•"/>
              <a:tabLst/>
              <a:defRPr sz="2000" b="0">
                <a:solidFill>
                  <a:schemeClr val="tx2"/>
                </a:solidFill>
              </a:defRPr>
            </a:lvl2pPr>
            <a:lvl3pPr marL="274638" indent="-274638">
              <a:spcBef>
                <a:spcPts val="600"/>
              </a:spcBef>
              <a:spcAft>
                <a:spcPts val="0"/>
              </a:spcAft>
              <a:buFont typeface="Arial" pitchFamily="34" charset="0"/>
              <a:buChar char="•"/>
              <a:defRPr sz="2000" b="0">
                <a:solidFill>
                  <a:schemeClr val="tx2"/>
                </a:solidFill>
              </a:defRPr>
            </a:lvl3pPr>
            <a:lvl4pPr>
              <a:spcBef>
                <a:spcPts val="600"/>
              </a:spcBef>
              <a:spcAft>
                <a:spcPts val="0"/>
              </a:spcAft>
              <a:buFont typeface="Arial" pitchFamily="34" charset="0"/>
              <a:buChar char="•"/>
              <a:defRPr sz="2000" b="0">
                <a:solidFill>
                  <a:schemeClr val="tx2"/>
                </a:solidFill>
              </a:defRPr>
            </a:lvl4pPr>
            <a:lvl5pPr marL="441325" indent="-176213">
              <a:spcBef>
                <a:spcPts val="600"/>
              </a:spcBef>
              <a:spcAft>
                <a:spcPts val="0"/>
              </a:spcAft>
              <a:buFont typeface="Arial" pitchFamily="34" charset="0"/>
              <a:buChar char="•"/>
              <a:defRPr sz="2000" b="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179571"/>
            <a:ext cx="8388000" cy="1441410"/>
          </a:xfrm>
          <a:prstGeom prst="rect">
            <a:avLst/>
          </a:prstGeom>
        </p:spPr>
        <p:txBody>
          <a:bodyPr vert="horz" lIns="0" tIns="0" rIns="0" bIns="0" rtlCol="0" anchor="t" anchorCtr="0">
            <a:normAutofit/>
          </a:bodyPr>
          <a:lstStyle>
            <a:lvl1pPr>
              <a:defRPr sz="4500">
                <a:solidFill>
                  <a:schemeClr val="accent2"/>
                </a:solidFill>
              </a:defRPr>
            </a:lvl1pPr>
          </a:lstStyle>
          <a:p>
            <a:r>
              <a:rPr lang="en-US" smtClean="0"/>
              <a:t>Click to edit Master title style</a:t>
            </a:r>
            <a:endParaRPr lang="en-GB" dirty="0"/>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Tree>
    <p:extLst>
      <p:ext uri="{BB962C8B-B14F-4D97-AF65-F5344CB8AC3E}">
        <p14:creationId xmlns="" xmlns:p14="http://schemas.microsoft.com/office/powerpoint/2010/main" val="524482564"/>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Text &amp; Conten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3" y="295683"/>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9" name="Text Placeholder 8"/>
          <p:cNvSpPr>
            <a:spLocks noGrp="1"/>
          </p:cNvSpPr>
          <p:nvPr>
            <p:ph type="body" sz="quarter" idx="13"/>
          </p:nvPr>
        </p:nvSpPr>
        <p:spPr>
          <a:xfrm>
            <a:off x="370113" y="765175"/>
            <a:ext cx="8388000"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20" name="Text Placeholder 19"/>
          <p:cNvSpPr>
            <a:spLocks noGrp="1"/>
          </p:cNvSpPr>
          <p:nvPr>
            <p:ph type="body" sz="quarter" idx="14"/>
          </p:nvPr>
        </p:nvSpPr>
        <p:spPr>
          <a:xfrm>
            <a:off x="370800" y="1810800"/>
            <a:ext cx="4140000" cy="453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8" name="Chart Placeholder 7"/>
          <p:cNvSpPr>
            <a:spLocks noGrp="1"/>
          </p:cNvSpPr>
          <p:nvPr>
            <p:ph type="chart" sz="quarter" idx="15"/>
          </p:nvPr>
        </p:nvSpPr>
        <p:spPr>
          <a:xfrm>
            <a:off x="4643437" y="1810800"/>
            <a:ext cx="4140000" cy="4536000"/>
          </a:xfrm>
        </p:spPr>
        <p:txBody>
          <a:bodyPr/>
          <a:lstStyle/>
          <a:p>
            <a:r>
              <a:rPr lang="en-US" dirty="0" smtClean="0"/>
              <a:t>Click icon to add chart</a:t>
            </a:r>
            <a:endParaRPr lang="en-GB" dirty="0"/>
          </a:p>
        </p:txBody>
      </p:sp>
    </p:spTree>
    <p:extLst>
      <p:ext uri="{BB962C8B-B14F-4D97-AF65-F5344CB8AC3E}">
        <p14:creationId xmlns="" xmlns:p14="http://schemas.microsoft.com/office/powerpoint/2010/main" val="2867563769"/>
      </p:ext>
    </p:extLst>
  </p:cSld>
  <p:clrMapOvr>
    <a:masterClrMapping/>
  </p:clrMapOvr>
  <p:transition>
    <p:fade/>
  </p:transition>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3_Title and Content 1">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370113" y="765175"/>
            <a:ext cx="8388000"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14" name="Title Placeholder 1"/>
          <p:cNvSpPr>
            <a:spLocks noGrp="1"/>
          </p:cNvSpPr>
          <p:nvPr>
            <p:ph type="title"/>
          </p:nvPr>
        </p:nvSpPr>
        <p:spPr>
          <a:xfrm>
            <a:off x="370113" y="295683"/>
            <a:ext cx="8388000" cy="469492"/>
          </a:xfrm>
          <a:prstGeom prst="rect">
            <a:avLst/>
          </a:prstGeom>
        </p:spPr>
        <p:txBody>
          <a:bodyPr vert="horz" lIns="0" tIns="0" rIns="0" bIns="0" rtlCol="0" anchor="t" anchorCtr="0">
            <a:noAutofit/>
          </a:bodyPr>
          <a:lstStyle>
            <a:lvl1pPr>
              <a:defRPr>
                <a:solidFill>
                  <a:schemeClr val="accent3"/>
                </a:solidFill>
              </a:defRPr>
            </a:lvl1pPr>
          </a:lstStyle>
          <a:p>
            <a:r>
              <a:rPr lang="en-US" dirty="0" smtClean="0"/>
              <a:t>Click to edit Master title style</a:t>
            </a:r>
            <a:endParaRPr lang="en-GB" dirty="0"/>
          </a:p>
        </p:txBody>
      </p:sp>
      <p:sp>
        <p:nvSpPr>
          <p:cNvPr id="20" name="Text Placeholder 19"/>
          <p:cNvSpPr>
            <a:spLocks noGrp="1"/>
          </p:cNvSpPr>
          <p:nvPr>
            <p:ph type="body" sz="quarter" idx="14"/>
          </p:nvPr>
        </p:nvSpPr>
        <p:spPr>
          <a:xfrm>
            <a:off x="370800" y="1810800"/>
            <a:ext cx="8388000" cy="453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987984585"/>
      </p:ext>
    </p:extLst>
  </p:cSld>
  <p:clrMapOvr>
    <a:masterClrMapping/>
  </p:clrMapOvr>
  <p:transition>
    <p:fade/>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3_Preface Layou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3" y="295682"/>
            <a:ext cx="8388000" cy="990177"/>
          </a:xfrm>
          <a:prstGeom prst="rect">
            <a:avLst/>
          </a:prstGeom>
        </p:spPr>
        <p:txBody>
          <a:bodyPr vert="horz" lIns="0" tIns="0" rIns="0" bIns="0" rtlCol="0" anchor="t" anchorCtr="0">
            <a:noAutofit/>
          </a:bodyPr>
          <a:lstStyle>
            <a:lvl1pPr>
              <a:defRPr>
                <a:solidFill>
                  <a:schemeClr val="accent3"/>
                </a:solidFill>
              </a:defRPr>
            </a:lvl1pPr>
          </a:lstStyle>
          <a:p>
            <a:r>
              <a:rPr lang="en-US" dirty="0" smtClean="0"/>
              <a:t>Click to edit Master title style</a:t>
            </a:r>
            <a:endParaRPr lang="en-GB" dirty="0"/>
          </a:p>
        </p:txBody>
      </p:sp>
      <p:sp>
        <p:nvSpPr>
          <p:cNvPr id="20" name="Text Placeholder 19"/>
          <p:cNvSpPr>
            <a:spLocks noGrp="1"/>
          </p:cNvSpPr>
          <p:nvPr>
            <p:ph type="body" sz="quarter" idx="14"/>
          </p:nvPr>
        </p:nvSpPr>
        <p:spPr>
          <a:xfrm>
            <a:off x="370800" y="1357200"/>
            <a:ext cx="8388000" cy="5000758"/>
          </a:xfrm>
        </p:spPr>
        <p:txBody>
          <a:bodyPr/>
          <a:lstStyle>
            <a:lvl1pPr marL="0" indent="0" algn="l">
              <a:buNone/>
              <a:defRPr/>
            </a:lvl1pPr>
            <a:lvl2pPr marL="271463" indent="-271463">
              <a:buFont typeface="Arial" pitchFamily="34" charset="0"/>
              <a:buChar cha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2453112552"/>
      </p:ext>
    </p:extLst>
  </p:cSld>
  <p:clrMapOvr>
    <a:masterClrMapping/>
  </p:clrMapOvr>
  <p:transition>
    <p:fade/>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3_Title, Text &amp; Conten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3" y="295683"/>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9" name="Text Placeholder 8"/>
          <p:cNvSpPr>
            <a:spLocks noGrp="1"/>
          </p:cNvSpPr>
          <p:nvPr>
            <p:ph type="body" sz="quarter" idx="13"/>
          </p:nvPr>
        </p:nvSpPr>
        <p:spPr>
          <a:xfrm>
            <a:off x="370113" y="765175"/>
            <a:ext cx="8388000"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20" name="Text Placeholder 19"/>
          <p:cNvSpPr>
            <a:spLocks noGrp="1"/>
          </p:cNvSpPr>
          <p:nvPr>
            <p:ph type="body" sz="quarter" idx="14"/>
          </p:nvPr>
        </p:nvSpPr>
        <p:spPr>
          <a:xfrm>
            <a:off x="370800" y="1810800"/>
            <a:ext cx="4140000" cy="453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8" name="Chart Placeholder 7"/>
          <p:cNvSpPr>
            <a:spLocks noGrp="1"/>
          </p:cNvSpPr>
          <p:nvPr>
            <p:ph type="chart" sz="quarter" idx="15"/>
          </p:nvPr>
        </p:nvSpPr>
        <p:spPr>
          <a:xfrm>
            <a:off x="4643437" y="1810800"/>
            <a:ext cx="4140000" cy="4536000"/>
          </a:xfrm>
        </p:spPr>
        <p:txBody>
          <a:bodyPr/>
          <a:lstStyle/>
          <a:p>
            <a:r>
              <a:rPr lang="en-US" dirty="0" smtClean="0"/>
              <a:t>Click icon to add chart</a:t>
            </a:r>
            <a:endParaRPr lang="en-GB" dirty="0"/>
          </a:p>
        </p:txBody>
      </p:sp>
    </p:spTree>
    <p:extLst>
      <p:ext uri="{BB962C8B-B14F-4D97-AF65-F5344CB8AC3E}">
        <p14:creationId xmlns="" xmlns:p14="http://schemas.microsoft.com/office/powerpoint/2010/main" val="1693360045"/>
      </p:ext>
    </p:extLst>
  </p:cSld>
  <p:clrMapOvr>
    <a:masterClrMapping/>
  </p:clrMapOvr>
  <p:transition>
    <p:fade/>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3_Title and Content 2">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0" indent="0">
              <a:buNone/>
              <a:defRPr b="1"/>
            </a:lvl1pPr>
            <a:lvl2pPr marL="271463" indent="-271463">
              <a:buFont typeface="Arial" pitchFamily="34" charset="0"/>
              <a:buChar char="•"/>
              <a:tabLst/>
              <a:defRPr/>
            </a:lvl2pPr>
            <a:lvl3pPr marL="274638" indent="-274638">
              <a:buFont typeface="Arial" pitchFamily="34" charset="0"/>
              <a:buChar char="•"/>
              <a:defRPr i="1"/>
            </a:lvl3pPr>
            <a:lvl4pPr marL="534988" indent="-263525">
              <a:buFont typeface="Arial" pitchFamily="34" charset="0"/>
              <a:buChar char="−"/>
              <a:defRPr i="0"/>
            </a:lvl4pPr>
            <a:lvl5pPr marL="806450" indent="-271463">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295683"/>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7" name="Text Placeholder 8"/>
          <p:cNvSpPr>
            <a:spLocks noGrp="1"/>
          </p:cNvSpPr>
          <p:nvPr>
            <p:ph type="body" sz="quarter" idx="13"/>
          </p:nvPr>
        </p:nvSpPr>
        <p:spPr>
          <a:xfrm>
            <a:off x="370113" y="765175"/>
            <a:ext cx="8388000"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Tree>
    <p:extLst>
      <p:ext uri="{BB962C8B-B14F-4D97-AF65-F5344CB8AC3E}">
        <p14:creationId xmlns="" xmlns:p14="http://schemas.microsoft.com/office/powerpoint/2010/main" val="818792428"/>
      </p:ext>
    </p:extLst>
  </p:cSld>
  <p:clrMapOvr>
    <a:masterClrMapping/>
  </p:clrMapOvr>
  <p:transition>
    <p:fade/>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3_Title and Content for Background Image">
    <p:spTree>
      <p:nvGrpSpPr>
        <p:cNvPr id="1" name=""/>
        <p:cNvGrpSpPr/>
        <p:nvPr/>
      </p:nvGrpSpPr>
      <p:grpSpPr>
        <a:xfrm>
          <a:off x="0" y="0"/>
          <a:ext cx="0" cy="0"/>
          <a:chOff x="0" y="0"/>
          <a:chExt cx="0" cy="0"/>
        </a:xfrm>
      </p:grpSpPr>
      <p:sp>
        <p:nvSpPr>
          <p:cNvPr id="8" name="Rectangle 7"/>
          <p:cNvSpPr/>
          <p:nvPr userDrawn="1"/>
        </p:nvSpPr>
        <p:spPr>
          <a:xfrm>
            <a:off x="0" y="0"/>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 name="Content Placeholder 2"/>
          <p:cNvSpPr>
            <a:spLocks noGrp="1"/>
          </p:cNvSpPr>
          <p:nvPr>
            <p:ph idx="1"/>
          </p:nvPr>
        </p:nvSpPr>
        <p:spPr>
          <a:xfrm>
            <a:off x="370113" y="1809101"/>
            <a:ext cx="4059011" cy="4536504"/>
          </a:xfrm>
        </p:spPr>
        <p:txBody>
          <a:bodyPr/>
          <a:lstStyle>
            <a:lvl1pPr marL="0" indent="0">
              <a:buNone/>
              <a:defRPr b="0"/>
            </a:lvl1pPr>
            <a:lvl2pPr marL="266700" indent="-266700">
              <a:buFont typeface="Arial" pitchFamily="34" charset="0"/>
              <a:buChar char="•"/>
              <a:tabLst/>
              <a:defRPr/>
            </a:lvl2pPr>
            <a:lvl3pPr marL="447675" indent="-180975">
              <a:buFont typeface="Calibri" pitchFamily="34" charset="0"/>
              <a:buChar cha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295683"/>
            <a:ext cx="4059011"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7" name="Text Placeholder 8"/>
          <p:cNvSpPr>
            <a:spLocks noGrp="1"/>
          </p:cNvSpPr>
          <p:nvPr>
            <p:ph type="body" sz="quarter" idx="13"/>
          </p:nvPr>
        </p:nvSpPr>
        <p:spPr>
          <a:xfrm>
            <a:off x="370113" y="765175"/>
            <a:ext cx="4059011"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Tree>
    <p:extLst>
      <p:ext uri="{BB962C8B-B14F-4D97-AF65-F5344CB8AC3E}">
        <p14:creationId xmlns="" xmlns:p14="http://schemas.microsoft.com/office/powerpoint/2010/main" val="731616380"/>
      </p:ext>
    </p:extLst>
  </p:cSld>
  <p:clrMapOvr>
    <a:masterClrMapping/>
  </p:clrMapOvr>
  <p:transition>
    <p:fade/>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3_Box and Background Image">
    <p:spTree>
      <p:nvGrpSpPr>
        <p:cNvPr id="1" name=""/>
        <p:cNvGrpSpPr/>
        <p:nvPr/>
      </p:nvGrpSpPr>
      <p:grpSpPr>
        <a:xfrm>
          <a:off x="0" y="0"/>
          <a:ext cx="0" cy="0"/>
          <a:chOff x="0" y="0"/>
          <a:chExt cx="0" cy="0"/>
        </a:xfrm>
      </p:grpSpPr>
      <p:sp>
        <p:nvSpPr>
          <p:cNvPr id="8" name="Rectangle 7"/>
          <p:cNvSpPr/>
          <p:nvPr userDrawn="1"/>
        </p:nvSpPr>
        <p:spPr>
          <a:xfrm>
            <a:off x="390495" y="642918"/>
            <a:ext cx="4939200" cy="5286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 name="Content Placeholder 2"/>
          <p:cNvSpPr>
            <a:spLocks noGrp="1"/>
          </p:cNvSpPr>
          <p:nvPr>
            <p:ph idx="1"/>
          </p:nvPr>
        </p:nvSpPr>
        <p:spPr>
          <a:xfrm>
            <a:off x="566710" y="1724013"/>
            <a:ext cx="4619657" cy="4276755"/>
          </a:xfrm>
        </p:spPr>
        <p:txBody>
          <a:bodyPr/>
          <a:lstStyle>
            <a:lvl1pPr marL="0" indent="0">
              <a:buNone/>
              <a:defRPr b="0"/>
            </a:lvl1pPr>
            <a:lvl2pPr marL="266700" indent="-266700">
              <a:buFont typeface="Arial" pitchFamily="34" charset="0"/>
              <a:buChar char="•"/>
              <a:tabLst/>
              <a:defRPr/>
            </a:lvl2pPr>
            <a:lvl3pPr marL="447675" indent="-180975">
              <a:buFont typeface="Calibri" pitchFamily="34" charset="0"/>
              <a:buChar cha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480985" y="305208"/>
            <a:ext cx="4848258" cy="347235"/>
          </a:xfrm>
          <a:prstGeom prst="rect">
            <a:avLst/>
          </a:prstGeom>
        </p:spPr>
        <p:txBody>
          <a:bodyPr vert="horz" lIns="0" tIns="0" rIns="0" bIns="0" rtlCol="0" anchor="ctr" anchorCtr="0">
            <a:normAutofit/>
          </a:bodyPr>
          <a:lstStyle>
            <a:lvl1pPr>
              <a:defRPr sz="1400" b="0">
                <a:solidFill>
                  <a:schemeClr val="tx1"/>
                </a:solidFill>
              </a:defRPr>
            </a:lvl1pPr>
          </a:lstStyle>
          <a:p>
            <a:r>
              <a:rPr lang="en-US" smtClean="0"/>
              <a:t>Click to edit Master title style</a:t>
            </a:r>
            <a:endParaRPr lang="en-GB" dirty="0"/>
          </a:p>
        </p:txBody>
      </p:sp>
      <p:sp>
        <p:nvSpPr>
          <p:cNvPr id="17" name="Text Placeholder 8"/>
          <p:cNvSpPr>
            <a:spLocks noGrp="1"/>
          </p:cNvSpPr>
          <p:nvPr>
            <p:ph type="body" sz="quarter" idx="13"/>
          </p:nvPr>
        </p:nvSpPr>
        <p:spPr>
          <a:xfrm>
            <a:off x="566710" y="722451"/>
            <a:ext cx="4619916" cy="1012006"/>
          </a:xfrm>
        </p:spPr>
        <p:txBody>
          <a:bodyPr anchor="ctr" anchorCtr="0">
            <a:normAutofit/>
          </a:bodyPr>
          <a:lstStyle>
            <a:lvl1pPr marL="0" indent="0">
              <a:buNone/>
              <a:defRPr sz="3000" b="0">
                <a:solidFill>
                  <a:schemeClr val="accent3"/>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marL="0" marR="0" indent="0" algn="l" defTabSz="914400" rtl="0" eaLnBrk="1" fontAlgn="auto" latinLnBrk="0" hangingPunct="1">
              <a:lnSpc>
                <a:spcPct val="100000"/>
              </a:lnSpc>
              <a:spcBef>
                <a:spcPts val="0"/>
              </a:spcBef>
              <a:spcAft>
                <a:spcPts val="0"/>
              </a:spcAft>
              <a:buClrTx/>
              <a:buSzTx/>
              <a:buFontTx/>
              <a:buNone/>
              <a:tabLst/>
              <a:defRPr sz="800" b="0">
                <a:solidFill>
                  <a:schemeClr val="bg1"/>
                </a:solidFill>
              </a:defRPr>
            </a:lvl1pPr>
          </a:lstStyle>
          <a:p>
            <a:r>
              <a:rPr lang="en-US" dirty="0" smtClean="0">
                <a:solidFill>
                  <a:srgbClr val="8C8C8C"/>
                </a:solidFill>
              </a:rPr>
              <a:t>© 2015 Deloitte Touché Tohmatsu India Private Limited</a:t>
            </a:r>
            <a:endParaRPr lang="en-US" dirty="0">
              <a:solidFill>
                <a:srgbClr val="8C8C8C"/>
              </a:solidFill>
            </a:endParaRPr>
          </a:p>
        </p:txBody>
      </p:sp>
      <p:sp>
        <p:nvSpPr>
          <p:cNvPr id="10" name="Rectangle 9"/>
          <p:cNvSpPr/>
          <p:nvPr userDrawn="1"/>
        </p:nvSpPr>
        <p:spPr>
          <a:xfrm>
            <a:off x="390495" y="304778"/>
            <a:ext cx="4938747" cy="342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Tree>
    <p:extLst>
      <p:ext uri="{BB962C8B-B14F-4D97-AF65-F5344CB8AC3E}">
        <p14:creationId xmlns="" xmlns:p14="http://schemas.microsoft.com/office/powerpoint/2010/main" val="1534575754"/>
      </p:ext>
    </p:extLst>
  </p:cSld>
  <p:clrMapOvr>
    <a:masterClrMapping/>
  </p:clrMapOvr>
  <p:transition>
    <p:fade/>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3_Key Statement Slide 1">
    <p:bg>
      <p:bgPr>
        <a:solidFill>
          <a:schemeClr val="accent3"/>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319066"/>
            <a:ext cx="6845093" cy="5988439"/>
          </a:xfrm>
        </p:spPr>
        <p:txBody>
          <a:bodyPr>
            <a:normAutofit/>
          </a:bodyPr>
          <a:lstStyle>
            <a:lvl1pPr marL="0" indent="0">
              <a:buNone/>
              <a:defRPr sz="3000" b="0">
                <a:solidFill>
                  <a:schemeClr val="bg1"/>
                </a:solidFill>
              </a:defRPr>
            </a:lvl1pPr>
            <a:lvl2pPr marL="0" indent="0">
              <a:buNone/>
              <a:tabLst/>
              <a:defRPr sz="3000" b="0">
                <a:solidFill>
                  <a:schemeClr val="bg1"/>
                </a:solidFill>
              </a:defRPr>
            </a:lvl2pPr>
            <a:lvl3pPr marL="274638" indent="-274638">
              <a:buFont typeface="Arial" pitchFamily="34" charset="0"/>
              <a:buChar char="•"/>
              <a:defRPr sz="3000" b="0">
                <a:solidFill>
                  <a:schemeClr val="bg1"/>
                </a:solidFill>
              </a:defRPr>
            </a:lvl3pPr>
            <a:lvl4pPr>
              <a:defRPr sz="3000" b="0">
                <a:solidFill>
                  <a:schemeClr val="bg1"/>
                </a:solidFill>
              </a:defRPr>
            </a:lvl4pPr>
            <a:lvl5pPr>
              <a:defRPr sz="30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3771722676"/>
      </p:ext>
    </p:extLst>
  </p:cSld>
  <p:clrMapOvr>
    <a:masterClrMapping/>
  </p:clrMapOvr>
  <p:transition>
    <p:fade/>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3_Key Statement Slide 2">
    <p:bg>
      <p:bgPr>
        <a:solidFill>
          <a:schemeClr val="accent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319066"/>
            <a:ext cx="6845093" cy="5988439"/>
          </a:xfrm>
        </p:spPr>
        <p:txBody>
          <a:bodyPr>
            <a:normAutofit/>
          </a:bodyPr>
          <a:lstStyle>
            <a:lvl1pPr marL="0" indent="0">
              <a:buNone/>
              <a:defRPr sz="3000" b="0">
                <a:solidFill>
                  <a:schemeClr val="bg1"/>
                </a:solidFill>
              </a:defRPr>
            </a:lvl1pPr>
            <a:lvl2pPr marL="0" indent="0">
              <a:buNone/>
              <a:tabLst/>
              <a:defRPr sz="3000" b="0">
                <a:solidFill>
                  <a:schemeClr val="bg1"/>
                </a:solidFill>
              </a:defRPr>
            </a:lvl2pPr>
            <a:lvl3pPr marL="274638" indent="-274638">
              <a:buFont typeface="Arial" pitchFamily="34" charset="0"/>
              <a:buChar char="•"/>
              <a:defRPr sz="3000" b="0">
                <a:solidFill>
                  <a:schemeClr val="bg1"/>
                </a:solidFill>
              </a:defRPr>
            </a:lvl3pPr>
            <a:lvl4pPr>
              <a:defRPr sz="3000" b="0">
                <a:solidFill>
                  <a:schemeClr val="bg1"/>
                </a:solidFill>
              </a:defRPr>
            </a:lvl4pPr>
            <a:lvl5pPr>
              <a:defRPr sz="30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3982784828"/>
      </p:ext>
    </p:extLst>
  </p:cSld>
  <p:clrMapOvr>
    <a:masterClrMapping/>
  </p:clrMapOvr>
  <p:transition>
    <p:fade/>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3_Key Statement Slide 3">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319066"/>
            <a:ext cx="6845093" cy="5988439"/>
          </a:xfrm>
        </p:spPr>
        <p:txBody>
          <a:bodyPr>
            <a:normAutofit/>
          </a:bodyPr>
          <a:lstStyle>
            <a:lvl1pPr marL="0" indent="0">
              <a:buNone/>
              <a:defRPr sz="3000" b="0">
                <a:solidFill>
                  <a:schemeClr val="bg1"/>
                </a:solidFill>
              </a:defRPr>
            </a:lvl1pPr>
            <a:lvl2pPr marL="0" indent="0">
              <a:buNone/>
              <a:tabLst/>
              <a:defRPr sz="3000" b="0">
                <a:solidFill>
                  <a:schemeClr val="bg1"/>
                </a:solidFill>
              </a:defRPr>
            </a:lvl2pPr>
            <a:lvl3pPr marL="274638" indent="-274638">
              <a:buFont typeface="Arial" pitchFamily="34" charset="0"/>
              <a:buChar char="•"/>
              <a:defRPr sz="3000" b="0">
                <a:solidFill>
                  <a:schemeClr val="bg1"/>
                </a:solidFill>
              </a:defRPr>
            </a:lvl3pPr>
            <a:lvl4pPr>
              <a:defRPr sz="3000" b="0">
                <a:solidFill>
                  <a:schemeClr val="bg1"/>
                </a:solidFill>
              </a:defRPr>
            </a:lvl4pPr>
            <a:lvl5pPr>
              <a:defRPr sz="30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3651215699"/>
      </p:ext>
    </p:extLst>
  </p:cSld>
  <p:clrMapOvr>
    <a:masterClrMapping/>
  </p:clrMapOvr>
  <p:transition>
    <p:fade/>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3_Contents 1">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1622411"/>
            <a:ext cx="8388000" cy="4536504"/>
          </a:xfrm>
        </p:spPr>
        <p:txBody>
          <a:bodyPr>
            <a:normAutofit/>
          </a:bodyPr>
          <a:lstStyle>
            <a:lvl1pPr marL="0" indent="0">
              <a:spcBef>
                <a:spcPts val="1800"/>
              </a:spcBef>
              <a:spcAft>
                <a:spcPts val="0"/>
              </a:spcAft>
              <a:buNone/>
              <a:defRPr sz="2000" b="0">
                <a:solidFill>
                  <a:schemeClr val="bg1"/>
                </a:solidFill>
              </a:defRPr>
            </a:lvl1pPr>
            <a:lvl2pPr marL="268288" indent="-268288">
              <a:spcBef>
                <a:spcPts val="600"/>
              </a:spcBef>
              <a:spcAft>
                <a:spcPts val="0"/>
              </a:spcAft>
              <a:buFont typeface="Arial" pitchFamily="34" charset="0"/>
              <a:buChar char="•"/>
              <a:tabLst/>
              <a:defRPr sz="2000" b="0">
                <a:solidFill>
                  <a:schemeClr val="bg1"/>
                </a:solidFill>
              </a:defRPr>
            </a:lvl2pPr>
            <a:lvl3pPr marL="274638" indent="-274638">
              <a:spcBef>
                <a:spcPts val="600"/>
              </a:spcBef>
              <a:spcAft>
                <a:spcPts val="0"/>
              </a:spcAft>
              <a:buFont typeface="Arial" pitchFamily="34" charset="0"/>
              <a:buChar char="•"/>
              <a:defRPr sz="2000" b="0">
                <a:solidFill>
                  <a:schemeClr val="bg1"/>
                </a:solidFill>
              </a:defRPr>
            </a:lvl3pPr>
            <a:lvl4pPr>
              <a:spcBef>
                <a:spcPts val="600"/>
              </a:spcBef>
              <a:spcAft>
                <a:spcPts val="0"/>
              </a:spcAft>
              <a:buFont typeface="Arial" pitchFamily="34" charset="0"/>
              <a:buChar char="•"/>
              <a:defRPr sz="2000" b="0">
                <a:solidFill>
                  <a:schemeClr val="bg1"/>
                </a:solidFill>
              </a:defRPr>
            </a:lvl4pPr>
            <a:lvl5pPr marL="441325" indent="-176213">
              <a:spcBef>
                <a:spcPts val="600"/>
              </a:spcBef>
              <a:spcAft>
                <a:spcPts val="0"/>
              </a:spcAft>
              <a:buFont typeface="Arial" pitchFamily="34" charset="0"/>
              <a:buChar char="•"/>
              <a:defRPr sz="2000" b="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179571"/>
            <a:ext cx="8388000" cy="1441410"/>
          </a:xfrm>
          <a:prstGeom prst="rect">
            <a:avLst/>
          </a:prstGeom>
        </p:spPr>
        <p:txBody>
          <a:bodyPr vert="horz" lIns="0" tIns="0" rIns="0" bIns="0" rtlCol="0" anchor="t" anchorCtr="0">
            <a:normAutofit/>
          </a:bodyPr>
          <a:lstStyle>
            <a:lvl1pPr>
              <a:defRPr sz="4500">
                <a:solidFill>
                  <a:schemeClr val="accent3"/>
                </a:solidFill>
              </a:defRPr>
            </a:lvl1pPr>
          </a:lstStyle>
          <a:p>
            <a:r>
              <a:rPr lang="en-US" smtClean="0"/>
              <a:t>Click to edit Master title style</a:t>
            </a:r>
            <a:endParaRPr lang="en-GB" dirty="0"/>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6"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3452742226"/>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0" indent="0">
              <a:buNone/>
              <a:defRPr b="1"/>
            </a:lvl1pPr>
            <a:lvl2pPr marL="271463" indent="-271463">
              <a:buFont typeface="Arial" pitchFamily="34" charset="0"/>
              <a:buChar char="•"/>
              <a:tabLst/>
              <a:defRPr/>
            </a:lvl2pPr>
            <a:lvl3pPr marL="274638" indent="-274638">
              <a:buFont typeface="Arial" pitchFamily="34" charset="0"/>
              <a:buChar char="•"/>
              <a:defRPr i="1"/>
            </a:lvl3pPr>
            <a:lvl4pPr marL="534988" indent="-263525">
              <a:buFont typeface="Arial" pitchFamily="34" charset="0"/>
              <a:buChar char="−"/>
              <a:defRPr i="0"/>
            </a:lvl4pPr>
            <a:lvl5pPr marL="806450" indent="-271463">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295683"/>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7" name="Text Placeholder 8"/>
          <p:cNvSpPr>
            <a:spLocks noGrp="1"/>
          </p:cNvSpPr>
          <p:nvPr>
            <p:ph type="body" sz="quarter" idx="13"/>
          </p:nvPr>
        </p:nvSpPr>
        <p:spPr>
          <a:xfrm>
            <a:off x="370113" y="765175"/>
            <a:ext cx="8388000"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348469347"/>
      </p:ext>
    </p:extLst>
  </p:cSld>
  <p:clrMapOvr>
    <a:masterClrMapping/>
  </p:clrMapOvr>
  <p:transition>
    <p:fade/>
  </p:transition>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4_Contents 2">
    <p:bg>
      <p:bgPr>
        <a:solidFill>
          <a:schemeClr val="bg1"/>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735808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 name="Content Placeholder 2"/>
          <p:cNvSpPr>
            <a:spLocks noGrp="1"/>
          </p:cNvSpPr>
          <p:nvPr>
            <p:ph idx="1"/>
          </p:nvPr>
        </p:nvSpPr>
        <p:spPr>
          <a:xfrm>
            <a:off x="370113" y="1622411"/>
            <a:ext cx="8388000" cy="4536504"/>
          </a:xfrm>
        </p:spPr>
        <p:txBody>
          <a:bodyPr>
            <a:normAutofit/>
          </a:bodyPr>
          <a:lstStyle>
            <a:lvl1pPr marL="0" indent="0">
              <a:spcBef>
                <a:spcPts val="1800"/>
              </a:spcBef>
              <a:spcAft>
                <a:spcPts val="0"/>
              </a:spcAft>
              <a:buNone/>
              <a:defRPr sz="2000" b="0">
                <a:solidFill>
                  <a:schemeClr val="tx2"/>
                </a:solidFill>
              </a:defRPr>
            </a:lvl1pPr>
            <a:lvl2pPr marL="268288" indent="-268288">
              <a:spcBef>
                <a:spcPts val="600"/>
              </a:spcBef>
              <a:spcAft>
                <a:spcPts val="0"/>
              </a:spcAft>
              <a:buFont typeface="Arial" pitchFamily="34" charset="0"/>
              <a:buChar char="•"/>
              <a:tabLst/>
              <a:defRPr sz="2000" b="0">
                <a:solidFill>
                  <a:schemeClr val="tx2"/>
                </a:solidFill>
              </a:defRPr>
            </a:lvl2pPr>
            <a:lvl3pPr marL="274638" indent="-274638">
              <a:spcBef>
                <a:spcPts val="600"/>
              </a:spcBef>
              <a:spcAft>
                <a:spcPts val="0"/>
              </a:spcAft>
              <a:buFont typeface="Arial" pitchFamily="34" charset="0"/>
              <a:buChar char="•"/>
              <a:defRPr sz="2000" b="0">
                <a:solidFill>
                  <a:schemeClr val="tx2"/>
                </a:solidFill>
              </a:defRPr>
            </a:lvl3pPr>
            <a:lvl4pPr>
              <a:spcBef>
                <a:spcPts val="600"/>
              </a:spcBef>
              <a:spcAft>
                <a:spcPts val="0"/>
              </a:spcAft>
              <a:buFont typeface="Arial" pitchFamily="34" charset="0"/>
              <a:buChar char="•"/>
              <a:defRPr sz="2000" b="0">
                <a:solidFill>
                  <a:schemeClr val="tx2"/>
                </a:solidFill>
              </a:defRPr>
            </a:lvl4pPr>
            <a:lvl5pPr marL="441325" indent="-176213">
              <a:spcBef>
                <a:spcPts val="600"/>
              </a:spcBef>
              <a:spcAft>
                <a:spcPts val="0"/>
              </a:spcAft>
              <a:buFont typeface="Arial" pitchFamily="34" charset="0"/>
              <a:buChar char="•"/>
              <a:defRPr sz="2000" b="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179571"/>
            <a:ext cx="8388000" cy="1441410"/>
          </a:xfrm>
          <a:prstGeom prst="rect">
            <a:avLst/>
          </a:prstGeom>
        </p:spPr>
        <p:txBody>
          <a:bodyPr vert="horz" lIns="0" tIns="0" rIns="0" bIns="0" rtlCol="0" anchor="t" anchorCtr="0">
            <a:normAutofit/>
          </a:bodyPr>
          <a:lstStyle>
            <a:lvl1pPr>
              <a:defRPr sz="4500">
                <a:solidFill>
                  <a:schemeClr val="accent2"/>
                </a:solidFill>
              </a:defRPr>
            </a:lvl1pPr>
          </a:lstStyle>
          <a:p>
            <a:r>
              <a:rPr lang="en-US" smtClean="0"/>
              <a:t>Click to edit Master title style</a:t>
            </a:r>
            <a:endParaRPr lang="en-GB" dirty="0"/>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Tree>
    <p:extLst>
      <p:ext uri="{BB962C8B-B14F-4D97-AF65-F5344CB8AC3E}">
        <p14:creationId xmlns="" xmlns:p14="http://schemas.microsoft.com/office/powerpoint/2010/main" val="646899693"/>
      </p:ext>
    </p:extLst>
  </p:cSld>
  <p:clrMapOvr>
    <a:masterClrMapping/>
  </p:clrMapOvr>
  <p:transition>
    <p:fade/>
  </p:transition>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3_Divider Slide 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788045500"/>
      </p:ext>
    </p:extLst>
  </p:cSld>
  <p:clrMapOvr>
    <a:masterClrMapping/>
  </p:clrMapOvr>
  <p:transition>
    <p:fade/>
  </p:transition>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3_Divider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3"/>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1276011845"/>
      </p:ext>
    </p:extLst>
  </p:cSld>
  <p:clrMapOvr>
    <a:masterClrMapping/>
  </p:clrMapOvr>
  <p:transition>
    <p:fade/>
  </p:transition>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3_Divider Slide 3">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6"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2147868349"/>
      </p:ext>
    </p:extLst>
  </p:cSld>
  <p:clrMapOvr>
    <a:masterClrMapping/>
  </p:clrMapOvr>
  <p:transition>
    <p:fade/>
  </p:transition>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3_Divider Slide 4">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 2015 Deloitte Touché Tohmatsu India Private Limited</a:t>
            </a:r>
            <a:endParaRPr lang="en-US" dirty="0">
              <a:solidFill>
                <a:prstClr val="white"/>
              </a:solidFill>
            </a:endParaRPr>
          </a:p>
        </p:txBody>
      </p:sp>
    </p:spTree>
    <p:extLst>
      <p:ext uri="{BB962C8B-B14F-4D97-AF65-F5344CB8AC3E}">
        <p14:creationId xmlns="" xmlns:p14="http://schemas.microsoft.com/office/powerpoint/2010/main" val="1512502299"/>
      </p:ext>
    </p:extLst>
  </p:cSld>
  <p:clrMapOvr>
    <a:masterClrMapping/>
  </p:clrMapOvr>
  <p:transition>
    <p:fade/>
  </p:transition>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3_Divider Slide with Image 1">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6736" y="1538285"/>
            <a:ext cx="8415313" cy="4248169"/>
          </a:xfrm>
        </p:spPr>
        <p:txBody>
          <a:bodyPr anchor="t">
            <a:noAutofit/>
          </a:bodyPr>
          <a:lstStyle>
            <a:lvl1pPr algn="l">
              <a:defRPr sz="4800" b="0" cap="none" baseline="0">
                <a:solidFill>
                  <a:schemeClr val="accent2"/>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Tree>
    <p:extLst>
      <p:ext uri="{BB962C8B-B14F-4D97-AF65-F5344CB8AC3E}">
        <p14:creationId xmlns="" xmlns:p14="http://schemas.microsoft.com/office/powerpoint/2010/main" val="2899888199"/>
      </p:ext>
    </p:extLst>
  </p:cSld>
  <p:clrMapOvr>
    <a:masterClrMapping/>
  </p:clrMapOvr>
  <p:transition>
    <p:fade/>
  </p:transition>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3_Divider Slide with Image 2">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3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title"/>
          </p:nvPr>
        </p:nvSpPr>
        <p:spPr>
          <a:xfrm>
            <a:off x="366737" y="1671636"/>
            <a:ext cx="2776504" cy="4248169"/>
          </a:xfrm>
        </p:spPr>
        <p:txBody>
          <a:bodyPr anchor="t">
            <a:noAutofit/>
          </a:bodyPr>
          <a:lstStyle>
            <a:lvl1pPr algn="l">
              <a:defRPr sz="3600" b="0" cap="none" baseline="0">
                <a:solidFill>
                  <a:schemeClr val="accent3"/>
                </a:solidFill>
              </a:defRPr>
            </a:lvl1pPr>
          </a:lstStyle>
          <a:p>
            <a:r>
              <a:rPr lang="en-US" dirty="0"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Tree>
    <p:extLst>
      <p:ext uri="{BB962C8B-B14F-4D97-AF65-F5344CB8AC3E}">
        <p14:creationId xmlns="" xmlns:p14="http://schemas.microsoft.com/office/powerpoint/2010/main" val="2871262940"/>
      </p:ext>
    </p:extLst>
  </p:cSld>
  <p:clrMapOvr>
    <a:masterClrMapping/>
  </p:clrMapOvr>
  <p:transition>
    <p:fade/>
  </p:transition>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3_Disclaimer">
    <p:spTree>
      <p:nvGrpSpPr>
        <p:cNvPr id="1" name=""/>
        <p:cNvGrpSpPr/>
        <p:nvPr/>
      </p:nvGrpSpPr>
      <p:grpSpPr>
        <a:xfrm>
          <a:off x="0" y="0"/>
          <a:ext cx="0" cy="0"/>
          <a:chOff x="0" y="0"/>
          <a:chExt cx="0" cy="0"/>
        </a:xfrm>
      </p:grpSpPr>
      <p:sp>
        <p:nvSpPr>
          <p:cNvPr id="12"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Tree>
    <p:extLst>
      <p:ext uri="{BB962C8B-B14F-4D97-AF65-F5344CB8AC3E}">
        <p14:creationId xmlns="" xmlns:p14="http://schemas.microsoft.com/office/powerpoint/2010/main" val="2582571923"/>
      </p:ext>
    </p:extLst>
  </p:cSld>
  <p:clrMapOvr>
    <a:masterClrMapping/>
  </p:clrMapOvr>
  <p:transition>
    <p:fade/>
  </p:transition>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4_Title and Content 1">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370114" y="801550"/>
            <a:ext cx="8388000" cy="969282"/>
          </a:xfrm>
        </p:spPr>
        <p:txBody>
          <a:bodyPr>
            <a:normAutofit/>
          </a:bodyPr>
          <a:lstStyle>
            <a:lvl1pPr marL="0" indent="0">
              <a:buNone/>
              <a:defRPr sz="3000" b="0">
                <a:solidFill>
                  <a:schemeClr val="accent2"/>
                </a:solidFill>
              </a:defRPr>
            </a:lvl1pPr>
          </a:lstStyle>
          <a:p>
            <a:pPr lvl="0"/>
            <a:r>
              <a:rPr lang="en-US" smtClean="0"/>
              <a:t>Click to edit Master text styles</a:t>
            </a:r>
          </a:p>
        </p:txBody>
      </p:sp>
      <p:sp>
        <p:nvSpPr>
          <p:cNvPr id="14" name="Title Placeholder 1"/>
          <p:cNvSpPr>
            <a:spLocks noGrp="1"/>
          </p:cNvSpPr>
          <p:nvPr>
            <p:ph type="title"/>
          </p:nvPr>
        </p:nvSpPr>
        <p:spPr>
          <a:xfrm>
            <a:off x="370114" y="332058"/>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20" name="Text Placeholder 19"/>
          <p:cNvSpPr>
            <a:spLocks noGrp="1"/>
          </p:cNvSpPr>
          <p:nvPr>
            <p:ph type="body" sz="quarter" idx="14"/>
          </p:nvPr>
        </p:nvSpPr>
        <p:spPr>
          <a:xfrm>
            <a:off x="370800" y="1810801"/>
            <a:ext cx="8388000" cy="446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4" y="6279920"/>
            <a:ext cx="7559473" cy="252001"/>
          </a:xfrm>
          <a:prstGeom prst="rect">
            <a:avLst/>
          </a:prstGeom>
        </p:spPr>
        <p:txBody>
          <a:bodyPr vert="horz" lIns="0" tIns="0" rIns="0" bIns="0" rtlCol="0" anchor="ctr" anchorCtr="0"/>
          <a:lstStyle>
            <a:lvl1pPr algn="l">
              <a:defRPr sz="800" b="0">
                <a:solidFill>
                  <a:schemeClr val="tx2"/>
                </a:solidFill>
              </a:defRPr>
            </a:lvl1pPr>
          </a:lstStyle>
          <a:p>
            <a:endParaRPr lang="en-GB" dirty="0" smtClean="0">
              <a:solidFill>
                <a:srgbClr val="313131"/>
              </a:solidFill>
            </a:endParaRPr>
          </a:p>
        </p:txBody>
      </p:sp>
      <p:sp>
        <p:nvSpPr>
          <p:cNvPr id="6" name="Slide Number Placeholder 7"/>
          <p:cNvSpPr>
            <a:spLocks noGrp="1"/>
          </p:cNvSpPr>
          <p:nvPr>
            <p:ph type="sldNum" sz="quarter" idx="4"/>
          </p:nvPr>
        </p:nvSpPr>
        <p:spPr>
          <a:xfrm>
            <a:off x="7971996" y="6279920"/>
            <a:ext cx="792088" cy="252001"/>
          </a:xfrm>
          <a:prstGeom prst="rect">
            <a:avLst/>
          </a:prstGeom>
        </p:spPr>
        <p:txBody>
          <a:bodyPr vert="horz" lIns="0" tIns="0" rIns="0" bIns="0" rtlCol="0" anchor="ctr" anchorCtr="0"/>
          <a:lstStyle>
            <a:lvl1pPr algn="r">
              <a:defRPr sz="800" b="0">
                <a:solidFill>
                  <a:schemeClr val="tx2"/>
                </a:solidFill>
              </a:defRPr>
            </a:lvl1pPr>
          </a:lstStyle>
          <a:p>
            <a:fld id="{95CC1D26-A9BD-4BDE-BDD9-08EDBAE96860}" type="slidenum">
              <a:rPr lang="en-GB" smtClean="0">
                <a:solidFill>
                  <a:srgbClr val="313131"/>
                </a:solidFill>
              </a:rPr>
              <a:pPr/>
              <a:t>‹#›</a:t>
            </a:fld>
            <a:endParaRPr lang="en-GB" dirty="0">
              <a:solidFill>
                <a:srgbClr val="313131"/>
              </a:solidFill>
            </a:endParaRPr>
          </a:p>
        </p:txBody>
      </p:sp>
    </p:spTree>
    <p:extLst>
      <p:ext uri="{BB962C8B-B14F-4D97-AF65-F5344CB8AC3E}">
        <p14:creationId xmlns="" xmlns:p14="http://schemas.microsoft.com/office/powerpoint/2010/main" val="2435838941"/>
      </p:ext>
    </p:extLst>
  </p:cSld>
  <p:clrMapOvr>
    <a:masterClrMapping/>
  </p:clrMapOvr>
  <p:transition>
    <p:fade/>
  </p:transition>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Letter Layou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6707736" y="379291"/>
            <a:ext cx="2221983" cy="1406636"/>
          </a:xfrm>
          <a:prstGeom prst="rect">
            <a:avLst/>
          </a:prstGeom>
        </p:spPr>
        <p:txBody>
          <a:bodyPr vert="horz" lIns="0" tIns="0" rIns="0" bIns="0" rtlCol="0" anchor="t" anchorCtr="0">
            <a:noAutofit/>
          </a:bodyPr>
          <a:lstStyle>
            <a:lvl1pPr>
              <a:defRPr sz="1100">
                <a:solidFill>
                  <a:schemeClr val="tx2"/>
                </a:solidFill>
                <a:latin typeface="Arial" pitchFamily="34" charset="0"/>
                <a:cs typeface="Arial" pitchFamily="34" charset="0"/>
              </a:defRPr>
            </a:lvl1pPr>
          </a:lstStyle>
          <a:p>
            <a:r>
              <a:rPr lang="en-US" smtClean="0"/>
              <a:t>Click to edit Master title style</a:t>
            </a:r>
            <a:endParaRPr lang="en-GB" dirty="0"/>
          </a:p>
        </p:txBody>
      </p:sp>
      <p:sp>
        <p:nvSpPr>
          <p:cNvPr id="20" name="Text Placeholder 19"/>
          <p:cNvSpPr>
            <a:spLocks noGrp="1"/>
          </p:cNvSpPr>
          <p:nvPr>
            <p:ph type="body" sz="quarter" idx="14"/>
          </p:nvPr>
        </p:nvSpPr>
        <p:spPr>
          <a:xfrm>
            <a:off x="2490590" y="1785925"/>
            <a:ext cx="6072230" cy="4493994"/>
          </a:xfrm>
        </p:spPr>
        <p:txBody>
          <a:bodyPr>
            <a:normAutofit/>
          </a:bodyPr>
          <a:lstStyle>
            <a:lvl1pPr marL="0" indent="0" algn="l">
              <a:lnSpc>
                <a:spcPct val="120000"/>
              </a:lnSpc>
              <a:spcBef>
                <a:spcPts val="0"/>
              </a:spcBef>
              <a:buNone/>
              <a:defRPr sz="1100">
                <a:latin typeface="Arial" pitchFamily="34" charset="0"/>
                <a:cs typeface="Arial" pitchFamily="34" charset="0"/>
              </a:defRPr>
            </a:lvl1pPr>
            <a:lvl2pPr marL="95858" indent="-95858">
              <a:lnSpc>
                <a:spcPct val="120000"/>
              </a:lnSpc>
              <a:spcBef>
                <a:spcPts val="614"/>
              </a:spcBef>
              <a:spcAft>
                <a:spcPts val="0"/>
              </a:spcAft>
              <a:buFont typeface="Arial" pitchFamily="34" charset="0"/>
              <a:buChar char="•"/>
              <a:defRPr sz="1100">
                <a:latin typeface="Arial" pitchFamily="34" charset="0"/>
                <a:cs typeface="Arial" pitchFamily="34" charset="0"/>
              </a:defRPr>
            </a:lvl2pPr>
            <a:lvl3pPr>
              <a:lnSpc>
                <a:spcPct val="120000"/>
              </a:lnSpc>
              <a:spcBef>
                <a:spcPts val="0"/>
              </a:spcBef>
              <a:defRPr sz="1100">
                <a:latin typeface="Arial" pitchFamily="34" charset="0"/>
                <a:cs typeface="Arial" pitchFamily="34" charset="0"/>
              </a:defRPr>
            </a:lvl3pPr>
            <a:lvl4pPr>
              <a:lnSpc>
                <a:spcPct val="120000"/>
              </a:lnSpc>
              <a:spcBef>
                <a:spcPts val="0"/>
              </a:spcBef>
              <a:defRPr sz="1100">
                <a:latin typeface="Arial" pitchFamily="34" charset="0"/>
                <a:cs typeface="Arial" pitchFamily="34" charset="0"/>
              </a:defRPr>
            </a:lvl4pPr>
            <a:lvl5pPr>
              <a:lnSpc>
                <a:spcPct val="120000"/>
              </a:lnSpc>
              <a:spcBef>
                <a:spcPts val="0"/>
              </a:spcBef>
              <a:defRPr sz="11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4" y="6279920"/>
            <a:ext cx="7559473" cy="252001"/>
          </a:xfrm>
          <a:prstGeom prst="rect">
            <a:avLst/>
          </a:prstGeom>
        </p:spPr>
        <p:txBody>
          <a:bodyPr vert="horz" lIns="0" tIns="0" rIns="0" bIns="0" rtlCol="0" anchor="ctr" anchorCtr="0"/>
          <a:lstStyle>
            <a:lvl1pPr algn="l">
              <a:defRPr sz="800" b="0">
                <a:solidFill>
                  <a:schemeClr val="tx2"/>
                </a:solidFill>
              </a:defRPr>
            </a:lvl1pPr>
          </a:lstStyle>
          <a:p>
            <a:endParaRPr lang="en-GB" dirty="0" smtClean="0">
              <a:solidFill>
                <a:srgbClr val="313131"/>
              </a:solidFill>
            </a:endParaRPr>
          </a:p>
        </p:txBody>
      </p:sp>
      <p:sp>
        <p:nvSpPr>
          <p:cNvPr id="6" name="Slide Number Placeholder 7"/>
          <p:cNvSpPr>
            <a:spLocks noGrp="1"/>
          </p:cNvSpPr>
          <p:nvPr>
            <p:ph type="sldNum" sz="quarter" idx="4"/>
          </p:nvPr>
        </p:nvSpPr>
        <p:spPr>
          <a:xfrm>
            <a:off x="7971996" y="6279920"/>
            <a:ext cx="792088" cy="252001"/>
          </a:xfrm>
          <a:prstGeom prst="rect">
            <a:avLst/>
          </a:prstGeom>
        </p:spPr>
        <p:txBody>
          <a:bodyPr vert="horz" lIns="0" tIns="0" rIns="0" bIns="0" rtlCol="0" anchor="ctr" anchorCtr="0"/>
          <a:lstStyle>
            <a:lvl1pPr algn="r">
              <a:defRPr sz="800" b="0">
                <a:solidFill>
                  <a:schemeClr val="tx2"/>
                </a:solidFill>
              </a:defRPr>
            </a:lvl1pPr>
          </a:lstStyle>
          <a:p>
            <a:fld id="{95CC1D26-A9BD-4BDE-BDD9-08EDBAE96860}" type="slidenum">
              <a:rPr lang="en-GB" smtClean="0">
                <a:solidFill>
                  <a:srgbClr val="313131"/>
                </a:solidFill>
              </a:rPr>
              <a:pPr/>
              <a:t>‹#›</a:t>
            </a:fld>
            <a:endParaRPr lang="en-GB" dirty="0">
              <a:solidFill>
                <a:srgbClr val="313131"/>
              </a:solidFill>
            </a:endParaRPr>
          </a:p>
        </p:txBody>
      </p:sp>
      <p:sp>
        <p:nvSpPr>
          <p:cNvPr id="9" name="Text Placeholder 8"/>
          <p:cNvSpPr>
            <a:spLocks noGrp="1"/>
          </p:cNvSpPr>
          <p:nvPr>
            <p:ph type="body" sz="quarter" idx="15"/>
          </p:nvPr>
        </p:nvSpPr>
        <p:spPr>
          <a:xfrm>
            <a:off x="372544" y="1785926"/>
            <a:ext cx="1836752" cy="4493994"/>
          </a:xfrm>
        </p:spPr>
        <p:txBody>
          <a:bodyPr>
            <a:normAutofit/>
          </a:bodyPr>
          <a:lstStyle>
            <a:lvl1pPr marL="0" indent="0">
              <a:spcBef>
                <a:spcPts val="0"/>
              </a:spcBef>
              <a:buNone/>
              <a:defRPr sz="1100">
                <a:latin typeface="Arial" pitchFamily="34" charset="0"/>
                <a:cs typeface="Arial" pitchFamily="34" charset="0"/>
              </a:defRPr>
            </a:lvl1pPr>
            <a:lvl2pPr>
              <a:spcBef>
                <a:spcPts val="0"/>
              </a:spcBef>
              <a:defRPr sz="1100">
                <a:latin typeface="Arial" pitchFamily="34" charset="0"/>
                <a:cs typeface="Arial" pitchFamily="34" charset="0"/>
              </a:defRPr>
            </a:lvl2pPr>
            <a:lvl3pPr>
              <a:spcBef>
                <a:spcPts val="0"/>
              </a:spcBef>
              <a:defRPr sz="1100">
                <a:latin typeface="Arial" pitchFamily="34" charset="0"/>
                <a:cs typeface="Arial" pitchFamily="34" charset="0"/>
              </a:defRPr>
            </a:lvl3pPr>
            <a:lvl4pPr>
              <a:spcBef>
                <a:spcPts val="0"/>
              </a:spcBef>
              <a:defRPr sz="1100">
                <a:latin typeface="Arial" pitchFamily="34" charset="0"/>
                <a:cs typeface="Arial" pitchFamily="34" charset="0"/>
              </a:defRPr>
            </a:lvl4pPr>
            <a:lvl5pPr>
              <a:spcBef>
                <a:spcPts val="0"/>
              </a:spcBef>
              <a:defRPr sz="11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0" name="Picture 9" descr="DEL_PRI_RGB.gif"/>
          <p:cNvPicPr>
            <a:picLocks noChangeAspect="1"/>
          </p:cNvPicPr>
          <p:nvPr userDrawn="1"/>
        </p:nvPicPr>
        <p:blipFill>
          <a:blip r:embed="rId2" cstate="print"/>
          <a:stretch>
            <a:fillRect/>
          </a:stretch>
        </p:blipFill>
        <p:spPr>
          <a:xfrm>
            <a:off x="351330" y="425811"/>
            <a:ext cx="1668827" cy="303576"/>
          </a:xfrm>
          <a:prstGeom prst="rect">
            <a:avLst/>
          </a:prstGeom>
        </p:spPr>
      </p:pic>
    </p:spTree>
    <p:extLst>
      <p:ext uri="{BB962C8B-B14F-4D97-AF65-F5344CB8AC3E}">
        <p14:creationId xmlns="" xmlns:p14="http://schemas.microsoft.com/office/powerpoint/2010/main" val="459214212"/>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for Background Im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1809101"/>
            <a:ext cx="4059011" cy="4536504"/>
          </a:xfrm>
        </p:spPr>
        <p:txBody>
          <a:bodyPr/>
          <a:lstStyle>
            <a:lvl1pPr marL="0" indent="0">
              <a:buNone/>
              <a:defRPr b="0"/>
            </a:lvl1pPr>
            <a:lvl2pPr marL="266700" indent="-266700">
              <a:buFont typeface="Arial" pitchFamily="34" charset="0"/>
              <a:buChar char="•"/>
              <a:tabLst/>
              <a:defRPr/>
            </a:lvl2pPr>
            <a:lvl3pPr marL="447675" indent="-180975">
              <a:buFont typeface="Calibri" pitchFamily="34" charset="0"/>
              <a:buChar cha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295683"/>
            <a:ext cx="4059011"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7" name="Text Placeholder 8"/>
          <p:cNvSpPr>
            <a:spLocks noGrp="1"/>
          </p:cNvSpPr>
          <p:nvPr>
            <p:ph type="body" sz="quarter" idx="13"/>
          </p:nvPr>
        </p:nvSpPr>
        <p:spPr>
          <a:xfrm>
            <a:off x="370113" y="765175"/>
            <a:ext cx="4059011"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78356071"/>
      </p:ext>
    </p:extLst>
  </p:cSld>
  <p:clrMapOvr>
    <a:masterClrMapping/>
  </p:clrMapOvr>
  <p:transition>
    <p:fade/>
  </p:transition>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4_Title, Text &amp; Conten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4" y="332058"/>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9" name="Text Placeholder 8"/>
          <p:cNvSpPr>
            <a:spLocks noGrp="1"/>
          </p:cNvSpPr>
          <p:nvPr>
            <p:ph type="body" sz="quarter" idx="13"/>
          </p:nvPr>
        </p:nvSpPr>
        <p:spPr>
          <a:xfrm>
            <a:off x="370114" y="801550"/>
            <a:ext cx="8388000" cy="969282"/>
          </a:xfrm>
        </p:spPr>
        <p:txBody>
          <a:bodyPr>
            <a:normAutofit/>
          </a:bodyPr>
          <a:lstStyle>
            <a:lvl1pPr marL="0" indent="0">
              <a:buNone/>
              <a:defRPr sz="3000" b="0">
                <a:solidFill>
                  <a:schemeClr val="accent2"/>
                </a:solidFill>
              </a:defRPr>
            </a:lvl1pPr>
          </a:lstStyle>
          <a:p>
            <a:pPr lvl="0"/>
            <a:r>
              <a:rPr lang="en-US" smtClean="0"/>
              <a:t>Click to edit Master text styles</a:t>
            </a:r>
          </a:p>
        </p:txBody>
      </p:sp>
      <p:sp>
        <p:nvSpPr>
          <p:cNvPr id="20" name="Text Placeholder 19"/>
          <p:cNvSpPr>
            <a:spLocks noGrp="1"/>
          </p:cNvSpPr>
          <p:nvPr>
            <p:ph type="body" sz="quarter" idx="14"/>
          </p:nvPr>
        </p:nvSpPr>
        <p:spPr>
          <a:xfrm>
            <a:off x="370800" y="1810801"/>
            <a:ext cx="4140000" cy="4469121"/>
          </a:xfrm>
        </p:spPr>
        <p:txBody>
          <a:bodyPr>
            <a:normAutofit/>
          </a:bodyPr>
          <a:lstStyle>
            <a:lvl1pPr marL="0" indent="0">
              <a:lnSpc>
                <a:spcPct val="110000"/>
              </a:lnSpc>
              <a:spcBef>
                <a:spcPts val="0"/>
              </a:spcBef>
              <a:buNone/>
              <a:defRPr sz="1200" b="1">
                <a:solidFill>
                  <a:schemeClr val="accent2"/>
                </a:solidFill>
              </a:defRPr>
            </a:lvl1pPr>
            <a:lvl2pPr marL="0" indent="0">
              <a:lnSpc>
                <a:spcPct val="110000"/>
              </a:lnSpc>
              <a:spcBef>
                <a:spcPts val="0"/>
              </a:spcBef>
              <a:buNone/>
              <a:defRPr sz="1200" b="1"/>
            </a:lvl2pPr>
            <a:lvl3pPr marL="0" indent="0">
              <a:lnSpc>
                <a:spcPct val="110000"/>
              </a:lnSpc>
              <a:spcBef>
                <a:spcPts val="0"/>
              </a:spcBef>
              <a:buFont typeface="Arial" pitchFamily="34" charset="0"/>
              <a:buNone/>
              <a:defRPr sz="1200"/>
            </a:lvl3pPr>
            <a:lvl4pPr marL="158098" indent="-158098">
              <a:lnSpc>
                <a:spcPct val="110000"/>
              </a:lnSpc>
              <a:spcBef>
                <a:spcPts val="0"/>
              </a:spcBef>
              <a:buFont typeface="Arial" pitchFamily="34" charset="0"/>
              <a:buChar char="•"/>
              <a:defRPr sz="1200"/>
            </a:lvl4pPr>
            <a:lvl5pPr marL="323318" indent="-165219">
              <a:lnSpc>
                <a:spcPct val="110000"/>
              </a:lnSpc>
              <a:spcBef>
                <a:spcPts val="0"/>
              </a:spcBef>
              <a:buFont typeface="Arial" pitchFamily="34" charset="0"/>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4" y="6279920"/>
            <a:ext cx="7559473" cy="252001"/>
          </a:xfrm>
          <a:prstGeom prst="rect">
            <a:avLst/>
          </a:prstGeom>
        </p:spPr>
        <p:txBody>
          <a:bodyPr vert="horz" lIns="0" tIns="0" rIns="0" bIns="0" rtlCol="0" anchor="ctr" anchorCtr="0"/>
          <a:lstStyle>
            <a:lvl1pPr algn="l">
              <a:defRPr sz="800" b="0">
                <a:solidFill>
                  <a:schemeClr val="tx2"/>
                </a:solidFill>
              </a:defRPr>
            </a:lvl1pPr>
          </a:lstStyle>
          <a:p>
            <a:endParaRPr lang="en-GB" dirty="0" smtClean="0">
              <a:solidFill>
                <a:srgbClr val="313131"/>
              </a:solidFill>
            </a:endParaRPr>
          </a:p>
        </p:txBody>
      </p:sp>
      <p:sp>
        <p:nvSpPr>
          <p:cNvPr id="6" name="Slide Number Placeholder 7"/>
          <p:cNvSpPr>
            <a:spLocks noGrp="1"/>
          </p:cNvSpPr>
          <p:nvPr>
            <p:ph type="sldNum" sz="quarter" idx="4"/>
          </p:nvPr>
        </p:nvSpPr>
        <p:spPr>
          <a:xfrm>
            <a:off x="7971996" y="6279920"/>
            <a:ext cx="792088" cy="252001"/>
          </a:xfrm>
          <a:prstGeom prst="rect">
            <a:avLst/>
          </a:prstGeom>
        </p:spPr>
        <p:txBody>
          <a:bodyPr vert="horz" lIns="0" tIns="0" rIns="0" bIns="0" rtlCol="0" anchor="ctr" anchorCtr="0"/>
          <a:lstStyle>
            <a:lvl1pPr algn="r">
              <a:defRPr sz="800" b="0">
                <a:solidFill>
                  <a:schemeClr val="tx2"/>
                </a:solidFill>
              </a:defRPr>
            </a:lvl1pPr>
          </a:lstStyle>
          <a:p>
            <a:fld id="{95CC1D26-A9BD-4BDE-BDD9-08EDBAE96860}" type="slidenum">
              <a:rPr lang="en-GB" smtClean="0">
                <a:solidFill>
                  <a:srgbClr val="313131"/>
                </a:solidFill>
              </a:rPr>
              <a:pPr/>
              <a:t>‹#›</a:t>
            </a:fld>
            <a:endParaRPr lang="en-GB" dirty="0">
              <a:solidFill>
                <a:srgbClr val="313131"/>
              </a:solidFill>
            </a:endParaRPr>
          </a:p>
        </p:txBody>
      </p:sp>
      <p:sp>
        <p:nvSpPr>
          <p:cNvPr id="11" name="Text Placeholder 10"/>
          <p:cNvSpPr>
            <a:spLocks noGrp="1"/>
          </p:cNvSpPr>
          <p:nvPr>
            <p:ph type="body" sz="quarter" idx="16"/>
          </p:nvPr>
        </p:nvSpPr>
        <p:spPr>
          <a:xfrm>
            <a:off x="4643437" y="1810800"/>
            <a:ext cx="4119563" cy="4469121"/>
          </a:xfrm>
        </p:spPr>
        <p:txBody>
          <a:bodyPr>
            <a:normAutofit/>
          </a:bodyPr>
          <a:lstStyle>
            <a:lvl1pPr marL="0" indent="0">
              <a:lnSpc>
                <a:spcPct val="110000"/>
              </a:lnSpc>
              <a:spcBef>
                <a:spcPts val="0"/>
              </a:spcBef>
              <a:buNone/>
              <a:defRPr sz="1200" b="1">
                <a:solidFill>
                  <a:schemeClr val="accent2"/>
                </a:solidFill>
              </a:defRPr>
            </a:lvl1pPr>
            <a:lvl2pPr marL="0" indent="0">
              <a:lnSpc>
                <a:spcPct val="110000"/>
              </a:lnSpc>
              <a:spcBef>
                <a:spcPts val="0"/>
              </a:spcBef>
              <a:buNone/>
              <a:defRPr sz="1200" b="1"/>
            </a:lvl2pPr>
            <a:lvl3pPr marL="0" indent="0">
              <a:lnSpc>
                <a:spcPct val="110000"/>
              </a:lnSpc>
              <a:spcBef>
                <a:spcPts val="0"/>
              </a:spcBef>
              <a:buFont typeface="Arial" pitchFamily="34" charset="0"/>
              <a:buNone/>
              <a:defRPr sz="1200"/>
            </a:lvl3pPr>
            <a:lvl4pPr marL="158098" indent="-158098">
              <a:lnSpc>
                <a:spcPct val="110000"/>
              </a:lnSpc>
              <a:spcBef>
                <a:spcPts val="0"/>
              </a:spcBef>
              <a:buFont typeface="Arial" pitchFamily="34" charset="0"/>
              <a:buChar char="•"/>
              <a:defRPr sz="1200"/>
            </a:lvl4pPr>
            <a:lvl5pPr marL="323318" indent="-165219">
              <a:lnSpc>
                <a:spcPct val="110000"/>
              </a:lnSpc>
              <a:spcBef>
                <a:spcPts val="0"/>
              </a:spcBef>
              <a:buFont typeface="Arial" pitchFamily="34" charset="0"/>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 xmlns:p14="http://schemas.microsoft.com/office/powerpoint/2010/main" val="1693434240"/>
      </p:ext>
    </p:extLst>
  </p:cSld>
  <p:clrMapOvr>
    <a:masterClrMapping/>
  </p:clrMapOvr>
  <p:transition>
    <p:fade/>
  </p:transition>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itle, Text &amp; Content 2">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4" y="332059"/>
            <a:ext cx="8388000" cy="1086194"/>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20" name="Text Placeholder 19"/>
          <p:cNvSpPr>
            <a:spLocks noGrp="1"/>
          </p:cNvSpPr>
          <p:nvPr>
            <p:ph type="body" sz="quarter" idx="14"/>
          </p:nvPr>
        </p:nvSpPr>
        <p:spPr>
          <a:xfrm>
            <a:off x="370800" y="1412877"/>
            <a:ext cx="4140000" cy="4867045"/>
          </a:xfrm>
        </p:spPr>
        <p:txBody>
          <a:bodyPr/>
          <a:lstStyle>
            <a:lvl1pPr marL="0" indent="0">
              <a:lnSpc>
                <a:spcPct val="110000"/>
              </a:lnSpc>
              <a:buNone/>
              <a:defRPr sz="1200" b="1">
                <a:solidFill>
                  <a:schemeClr val="accent3"/>
                </a:solidFill>
              </a:defRPr>
            </a:lvl1pPr>
            <a:lvl2pPr marL="0" indent="0">
              <a:lnSpc>
                <a:spcPct val="110000"/>
              </a:lnSpc>
              <a:spcBef>
                <a:spcPts val="614"/>
              </a:spcBef>
              <a:buFont typeface="Arial" pitchFamily="34" charset="0"/>
              <a:buNone/>
              <a:defRPr sz="1200"/>
            </a:lvl2pPr>
            <a:lvl3pPr marL="158098" indent="-158098">
              <a:lnSpc>
                <a:spcPct val="110000"/>
              </a:lnSpc>
              <a:spcBef>
                <a:spcPts val="614"/>
              </a:spcBef>
              <a:buFont typeface="Arial" pitchFamily="34" charset="0"/>
              <a:buChar char="•"/>
              <a:defRPr sz="1200"/>
            </a:lvl3pPr>
            <a:lvl4pPr marL="323318" indent="-165219">
              <a:lnSpc>
                <a:spcPct val="110000"/>
              </a:lnSpc>
              <a:spcBef>
                <a:spcPts val="614"/>
              </a:spcBef>
              <a:buFont typeface="Arial" pitchFamily="34" charset="0"/>
              <a:buChar char="−"/>
              <a:defRPr sz="1200"/>
            </a:lvl4pPr>
            <a:lvl5pPr marL="482840" indent="-159522">
              <a:lnSpc>
                <a:spcPct val="110000"/>
              </a:lnSpc>
              <a:spcBef>
                <a:spcPts val="614"/>
              </a:spcBef>
              <a:buFont typeface="Arial" pitchFamily="34" charset="0"/>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4" y="6279920"/>
            <a:ext cx="7559473" cy="252001"/>
          </a:xfrm>
          <a:prstGeom prst="rect">
            <a:avLst/>
          </a:prstGeom>
        </p:spPr>
        <p:txBody>
          <a:bodyPr vert="horz" lIns="0" tIns="0" rIns="0" bIns="0" rtlCol="0" anchor="ctr" anchorCtr="0"/>
          <a:lstStyle>
            <a:lvl1pPr algn="l">
              <a:defRPr sz="800" b="0">
                <a:solidFill>
                  <a:schemeClr val="tx2"/>
                </a:solidFill>
              </a:defRPr>
            </a:lvl1pPr>
          </a:lstStyle>
          <a:p>
            <a:endParaRPr lang="en-GB" dirty="0" smtClean="0">
              <a:solidFill>
                <a:srgbClr val="313131"/>
              </a:solidFill>
            </a:endParaRPr>
          </a:p>
        </p:txBody>
      </p:sp>
      <p:sp>
        <p:nvSpPr>
          <p:cNvPr id="6" name="Slide Number Placeholder 7"/>
          <p:cNvSpPr>
            <a:spLocks noGrp="1"/>
          </p:cNvSpPr>
          <p:nvPr>
            <p:ph type="sldNum" sz="quarter" idx="4"/>
          </p:nvPr>
        </p:nvSpPr>
        <p:spPr>
          <a:xfrm>
            <a:off x="7971996" y="6279920"/>
            <a:ext cx="792088" cy="252001"/>
          </a:xfrm>
          <a:prstGeom prst="rect">
            <a:avLst/>
          </a:prstGeom>
        </p:spPr>
        <p:txBody>
          <a:bodyPr vert="horz" lIns="0" tIns="0" rIns="0" bIns="0" rtlCol="0" anchor="ctr" anchorCtr="0"/>
          <a:lstStyle>
            <a:lvl1pPr algn="r">
              <a:defRPr sz="800" b="0">
                <a:solidFill>
                  <a:schemeClr val="tx2"/>
                </a:solidFill>
              </a:defRPr>
            </a:lvl1pPr>
          </a:lstStyle>
          <a:p>
            <a:fld id="{95CC1D26-A9BD-4BDE-BDD9-08EDBAE96860}" type="slidenum">
              <a:rPr lang="en-GB" smtClean="0">
                <a:solidFill>
                  <a:srgbClr val="313131"/>
                </a:solidFill>
              </a:rPr>
              <a:pPr/>
              <a:t>‹#›</a:t>
            </a:fld>
            <a:endParaRPr lang="en-GB" dirty="0">
              <a:solidFill>
                <a:srgbClr val="313131"/>
              </a:solidFill>
            </a:endParaRPr>
          </a:p>
        </p:txBody>
      </p:sp>
      <p:sp>
        <p:nvSpPr>
          <p:cNvPr id="8" name="Chart Placeholder 7"/>
          <p:cNvSpPr>
            <a:spLocks noGrp="1"/>
          </p:cNvSpPr>
          <p:nvPr>
            <p:ph type="chart" sz="quarter" idx="15"/>
          </p:nvPr>
        </p:nvSpPr>
        <p:spPr>
          <a:xfrm>
            <a:off x="4643437" y="1412877"/>
            <a:ext cx="4119563" cy="4867045"/>
          </a:xfrm>
        </p:spPr>
        <p:txBody>
          <a:bodyPr>
            <a:normAutofit/>
          </a:bodyPr>
          <a:lstStyle>
            <a:lvl1pPr>
              <a:defRPr sz="1200"/>
            </a:lvl1pPr>
          </a:lstStyle>
          <a:p>
            <a:r>
              <a:rPr lang="en-US" dirty="0" smtClean="0"/>
              <a:t>Click icon to add chart</a:t>
            </a:r>
            <a:endParaRPr lang="en-GB" dirty="0"/>
          </a:p>
        </p:txBody>
      </p:sp>
    </p:spTree>
    <p:extLst>
      <p:ext uri="{BB962C8B-B14F-4D97-AF65-F5344CB8AC3E}">
        <p14:creationId xmlns="" xmlns:p14="http://schemas.microsoft.com/office/powerpoint/2010/main" val="2593523182"/>
      </p:ext>
    </p:extLst>
  </p:cSld>
  <p:clrMapOvr>
    <a:masterClrMapping/>
  </p:clrMapOvr>
  <p:transition>
    <p:fade/>
  </p:transition>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itle, Narrow Text &amp; Conten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4" y="332058"/>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9" name="Text Placeholder 8"/>
          <p:cNvSpPr>
            <a:spLocks noGrp="1"/>
          </p:cNvSpPr>
          <p:nvPr>
            <p:ph type="body" sz="quarter" idx="13"/>
          </p:nvPr>
        </p:nvSpPr>
        <p:spPr>
          <a:xfrm>
            <a:off x="370114" y="801550"/>
            <a:ext cx="8388000" cy="969282"/>
          </a:xfrm>
        </p:spPr>
        <p:txBody>
          <a:bodyPr>
            <a:normAutofit/>
          </a:bodyPr>
          <a:lstStyle>
            <a:lvl1pPr marL="0" indent="0">
              <a:buNone/>
              <a:defRPr sz="3000" b="0">
                <a:solidFill>
                  <a:schemeClr val="accent2"/>
                </a:solidFill>
              </a:defRPr>
            </a:lvl1pPr>
          </a:lstStyle>
          <a:p>
            <a:pPr lvl="0"/>
            <a:r>
              <a:rPr lang="en-US" smtClean="0"/>
              <a:t>Click to edit Master text styles</a:t>
            </a:r>
          </a:p>
        </p:txBody>
      </p:sp>
      <p:sp>
        <p:nvSpPr>
          <p:cNvPr id="20" name="Text Placeholder 19"/>
          <p:cNvSpPr>
            <a:spLocks noGrp="1"/>
          </p:cNvSpPr>
          <p:nvPr>
            <p:ph type="body" sz="quarter" idx="14"/>
          </p:nvPr>
        </p:nvSpPr>
        <p:spPr>
          <a:xfrm>
            <a:off x="370800" y="1810801"/>
            <a:ext cx="2129498" cy="4464954"/>
          </a:xfrm>
        </p:spPr>
        <p:txBody>
          <a:bodyPr>
            <a:normAutofit/>
          </a:bodyPr>
          <a:lstStyle>
            <a:lvl1pPr marL="0" indent="0">
              <a:lnSpc>
                <a:spcPct val="110000"/>
              </a:lnSpc>
              <a:spcBef>
                <a:spcPts val="0"/>
              </a:spcBef>
              <a:buNone/>
              <a:defRPr sz="1200" b="1">
                <a:solidFill>
                  <a:schemeClr val="accent2"/>
                </a:solidFill>
              </a:defRPr>
            </a:lvl1pPr>
            <a:lvl2pPr marL="0" indent="0">
              <a:lnSpc>
                <a:spcPct val="110000"/>
              </a:lnSpc>
              <a:spcBef>
                <a:spcPts val="0"/>
              </a:spcBef>
              <a:buNone/>
              <a:defRPr sz="1200" b="1"/>
            </a:lvl2pPr>
            <a:lvl3pPr marL="0" indent="0">
              <a:lnSpc>
                <a:spcPct val="110000"/>
              </a:lnSpc>
              <a:spcBef>
                <a:spcPts val="0"/>
              </a:spcBef>
              <a:buFont typeface="Arial" pitchFamily="34" charset="0"/>
              <a:buNone/>
              <a:defRPr sz="1200"/>
            </a:lvl3pPr>
            <a:lvl4pPr marL="158098" indent="-158098">
              <a:lnSpc>
                <a:spcPct val="110000"/>
              </a:lnSpc>
              <a:spcBef>
                <a:spcPts val="0"/>
              </a:spcBef>
              <a:buFont typeface="Arial" pitchFamily="34" charset="0"/>
              <a:buChar char="•"/>
              <a:defRPr sz="1200"/>
            </a:lvl4pPr>
            <a:lvl5pPr marL="323318" indent="-165219">
              <a:lnSpc>
                <a:spcPct val="110000"/>
              </a:lnSpc>
              <a:spcBef>
                <a:spcPts val="0"/>
              </a:spcBef>
              <a:buFont typeface="Arial" pitchFamily="34" charset="0"/>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4" y="6279920"/>
            <a:ext cx="7559473" cy="252001"/>
          </a:xfrm>
          <a:prstGeom prst="rect">
            <a:avLst/>
          </a:prstGeom>
        </p:spPr>
        <p:txBody>
          <a:bodyPr vert="horz" lIns="0" tIns="0" rIns="0" bIns="0" rtlCol="0" anchor="ctr" anchorCtr="0"/>
          <a:lstStyle>
            <a:lvl1pPr algn="l">
              <a:defRPr sz="800" b="0">
                <a:solidFill>
                  <a:schemeClr val="tx2"/>
                </a:solidFill>
              </a:defRPr>
            </a:lvl1pPr>
          </a:lstStyle>
          <a:p>
            <a:endParaRPr lang="en-GB" dirty="0" smtClean="0">
              <a:solidFill>
                <a:srgbClr val="313131"/>
              </a:solidFill>
            </a:endParaRPr>
          </a:p>
        </p:txBody>
      </p:sp>
      <p:sp>
        <p:nvSpPr>
          <p:cNvPr id="6" name="Slide Number Placeholder 7"/>
          <p:cNvSpPr>
            <a:spLocks noGrp="1"/>
          </p:cNvSpPr>
          <p:nvPr>
            <p:ph type="sldNum" sz="quarter" idx="4"/>
          </p:nvPr>
        </p:nvSpPr>
        <p:spPr>
          <a:xfrm>
            <a:off x="7971996" y="6279920"/>
            <a:ext cx="792088" cy="252001"/>
          </a:xfrm>
          <a:prstGeom prst="rect">
            <a:avLst/>
          </a:prstGeom>
        </p:spPr>
        <p:txBody>
          <a:bodyPr vert="horz" lIns="0" tIns="0" rIns="0" bIns="0" rtlCol="0" anchor="ctr" anchorCtr="0"/>
          <a:lstStyle>
            <a:lvl1pPr algn="r">
              <a:defRPr sz="800" b="0">
                <a:solidFill>
                  <a:schemeClr val="tx2"/>
                </a:solidFill>
              </a:defRPr>
            </a:lvl1pPr>
          </a:lstStyle>
          <a:p>
            <a:fld id="{95CC1D26-A9BD-4BDE-BDD9-08EDBAE96860}" type="slidenum">
              <a:rPr lang="en-GB" smtClean="0">
                <a:solidFill>
                  <a:srgbClr val="313131"/>
                </a:solidFill>
              </a:rPr>
              <a:pPr/>
              <a:t>‹#›</a:t>
            </a:fld>
            <a:endParaRPr lang="en-GB" dirty="0">
              <a:solidFill>
                <a:srgbClr val="313131"/>
              </a:solidFill>
            </a:endParaRPr>
          </a:p>
        </p:txBody>
      </p:sp>
      <p:sp>
        <p:nvSpPr>
          <p:cNvPr id="10" name="Picture Placeholder 9"/>
          <p:cNvSpPr>
            <a:spLocks noGrp="1"/>
          </p:cNvSpPr>
          <p:nvPr>
            <p:ph type="pic" sz="quarter" idx="17"/>
          </p:nvPr>
        </p:nvSpPr>
        <p:spPr>
          <a:xfrm>
            <a:off x="2786063" y="1814967"/>
            <a:ext cx="5976937" cy="4464954"/>
          </a:xfrm>
        </p:spPr>
        <p:txBody>
          <a:bodyPr>
            <a:normAutofit/>
          </a:bodyPr>
          <a:lstStyle>
            <a:lvl1pPr>
              <a:defRPr sz="1200"/>
            </a:lvl1pPr>
          </a:lstStyle>
          <a:p>
            <a:r>
              <a:rPr lang="en-US" dirty="0" smtClean="0"/>
              <a:t>Click icon to add picture</a:t>
            </a:r>
            <a:endParaRPr lang="en-GB" dirty="0"/>
          </a:p>
        </p:txBody>
      </p:sp>
    </p:spTree>
    <p:extLst>
      <p:ext uri="{BB962C8B-B14F-4D97-AF65-F5344CB8AC3E}">
        <p14:creationId xmlns="" xmlns:p14="http://schemas.microsoft.com/office/powerpoint/2010/main" val="2003906942"/>
      </p:ext>
    </p:extLst>
  </p:cSld>
  <p:clrMapOvr>
    <a:masterClrMapping/>
  </p:clrMapOvr>
  <p:transition>
    <p:fade/>
  </p:transition>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Map layou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4" y="332059"/>
            <a:ext cx="8388000" cy="1086194"/>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20" name="Text Placeholder 19"/>
          <p:cNvSpPr>
            <a:spLocks noGrp="1"/>
          </p:cNvSpPr>
          <p:nvPr>
            <p:ph type="body" sz="quarter" idx="14"/>
          </p:nvPr>
        </p:nvSpPr>
        <p:spPr>
          <a:xfrm>
            <a:off x="6643702" y="1412877"/>
            <a:ext cx="2114410" cy="4867045"/>
          </a:xfrm>
        </p:spPr>
        <p:txBody>
          <a:bodyPr>
            <a:normAutofit/>
          </a:bodyPr>
          <a:lstStyle>
            <a:lvl1pPr marL="0" indent="0">
              <a:lnSpc>
                <a:spcPct val="110000"/>
              </a:lnSpc>
              <a:spcBef>
                <a:spcPts val="0"/>
              </a:spcBef>
              <a:buNone/>
              <a:defRPr sz="1200" b="1">
                <a:solidFill>
                  <a:schemeClr val="accent1"/>
                </a:solidFill>
              </a:defRPr>
            </a:lvl1pPr>
            <a:lvl2pPr marL="0" indent="0">
              <a:lnSpc>
                <a:spcPct val="110000"/>
              </a:lnSpc>
              <a:spcBef>
                <a:spcPts val="0"/>
              </a:spcBef>
              <a:buFont typeface="Arial" pitchFamily="34" charset="0"/>
              <a:buNone/>
              <a:defRPr sz="1200"/>
            </a:lvl2pPr>
            <a:lvl3pPr marL="158098" indent="-158098">
              <a:lnSpc>
                <a:spcPct val="110000"/>
              </a:lnSpc>
              <a:spcBef>
                <a:spcPts val="0"/>
              </a:spcBef>
              <a:buFont typeface="Arial" pitchFamily="34" charset="0"/>
              <a:buChar char="•"/>
              <a:defRPr sz="1200"/>
            </a:lvl3pPr>
            <a:lvl4pPr marL="323318" indent="-165219">
              <a:lnSpc>
                <a:spcPct val="110000"/>
              </a:lnSpc>
              <a:spcBef>
                <a:spcPts val="0"/>
              </a:spcBef>
              <a:buFont typeface="Arial" pitchFamily="34" charset="0"/>
              <a:buChar char="−"/>
              <a:defRPr sz="1200"/>
            </a:lvl4pPr>
            <a:lvl5pPr marL="482840" indent="-159522">
              <a:lnSpc>
                <a:spcPct val="110000"/>
              </a:lnSpc>
              <a:spcBef>
                <a:spcPts val="0"/>
              </a:spcBef>
              <a:buFont typeface="Arial" pitchFamily="34" charset="0"/>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4" y="6279920"/>
            <a:ext cx="7559473" cy="252001"/>
          </a:xfrm>
          <a:prstGeom prst="rect">
            <a:avLst/>
          </a:prstGeom>
        </p:spPr>
        <p:txBody>
          <a:bodyPr vert="horz" lIns="0" tIns="0" rIns="0" bIns="0" rtlCol="0" anchor="ctr" anchorCtr="0"/>
          <a:lstStyle>
            <a:lvl1pPr algn="l">
              <a:defRPr sz="800" b="0">
                <a:solidFill>
                  <a:schemeClr val="tx2"/>
                </a:solidFill>
              </a:defRPr>
            </a:lvl1pPr>
          </a:lstStyle>
          <a:p>
            <a:endParaRPr lang="en-GB" dirty="0" smtClean="0">
              <a:solidFill>
                <a:srgbClr val="313131"/>
              </a:solidFill>
            </a:endParaRPr>
          </a:p>
        </p:txBody>
      </p:sp>
      <p:sp>
        <p:nvSpPr>
          <p:cNvPr id="6" name="Slide Number Placeholder 7"/>
          <p:cNvSpPr>
            <a:spLocks noGrp="1"/>
          </p:cNvSpPr>
          <p:nvPr>
            <p:ph type="sldNum" sz="quarter" idx="4"/>
          </p:nvPr>
        </p:nvSpPr>
        <p:spPr>
          <a:xfrm>
            <a:off x="7971996" y="6279920"/>
            <a:ext cx="792088" cy="252001"/>
          </a:xfrm>
          <a:prstGeom prst="rect">
            <a:avLst/>
          </a:prstGeom>
        </p:spPr>
        <p:txBody>
          <a:bodyPr vert="horz" lIns="0" tIns="0" rIns="0" bIns="0" rtlCol="0" anchor="ctr" anchorCtr="0"/>
          <a:lstStyle>
            <a:lvl1pPr algn="r">
              <a:defRPr sz="800" b="0">
                <a:solidFill>
                  <a:schemeClr val="tx2"/>
                </a:solidFill>
              </a:defRPr>
            </a:lvl1pPr>
          </a:lstStyle>
          <a:p>
            <a:fld id="{95CC1D26-A9BD-4BDE-BDD9-08EDBAE96860}" type="slidenum">
              <a:rPr lang="en-GB" smtClean="0">
                <a:solidFill>
                  <a:srgbClr val="313131"/>
                </a:solidFill>
              </a:rPr>
              <a:pPr/>
              <a:t>‹#›</a:t>
            </a:fld>
            <a:endParaRPr lang="en-GB" dirty="0">
              <a:solidFill>
                <a:srgbClr val="313131"/>
              </a:solidFill>
            </a:endParaRPr>
          </a:p>
        </p:txBody>
      </p:sp>
      <p:sp>
        <p:nvSpPr>
          <p:cNvPr id="8" name="Chart Placeholder 7"/>
          <p:cNvSpPr>
            <a:spLocks noGrp="1"/>
          </p:cNvSpPr>
          <p:nvPr>
            <p:ph type="chart" sz="quarter" idx="15"/>
          </p:nvPr>
        </p:nvSpPr>
        <p:spPr>
          <a:xfrm>
            <a:off x="370114" y="1412877"/>
            <a:ext cx="6130713" cy="4867045"/>
          </a:xfrm>
        </p:spPr>
        <p:txBody>
          <a:bodyPr>
            <a:normAutofit/>
          </a:bodyPr>
          <a:lstStyle>
            <a:lvl1pPr>
              <a:defRPr sz="1200"/>
            </a:lvl1pPr>
          </a:lstStyle>
          <a:p>
            <a:r>
              <a:rPr lang="en-US" dirty="0" smtClean="0"/>
              <a:t>Click icon to add chart</a:t>
            </a:r>
            <a:endParaRPr lang="en-GB" dirty="0"/>
          </a:p>
        </p:txBody>
      </p:sp>
    </p:spTree>
    <p:extLst>
      <p:ext uri="{BB962C8B-B14F-4D97-AF65-F5344CB8AC3E}">
        <p14:creationId xmlns="" xmlns:p14="http://schemas.microsoft.com/office/powerpoint/2010/main" val="2239404585"/>
      </p:ext>
    </p:extLst>
  </p:cSld>
  <p:clrMapOvr>
    <a:masterClrMapping/>
  </p:clrMapOvr>
  <p:transition>
    <p:fade/>
  </p:transition>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Organisational layou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4" y="332059"/>
            <a:ext cx="8388000" cy="1086194"/>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20" name="Text Placeholder 19"/>
          <p:cNvSpPr>
            <a:spLocks noGrp="1"/>
          </p:cNvSpPr>
          <p:nvPr>
            <p:ph type="body" sz="quarter" idx="14"/>
          </p:nvPr>
        </p:nvSpPr>
        <p:spPr>
          <a:xfrm>
            <a:off x="370114" y="1412877"/>
            <a:ext cx="2114410" cy="4867045"/>
          </a:xfrm>
        </p:spPr>
        <p:txBody>
          <a:bodyPr/>
          <a:lstStyle>
            <a:lvl1pPr marL="0" indent="0">
              <a:lnSpc>
                <a:spcPct val="110000"/>
              </a:lnSpc>
              <a:spcBef>
                <a:spcPts val="0"/>
              </a:spcBef>
              <a:buNone/>
              <a:defRPr sz="1200" b="1">
                <a:solidFill>
                  <a:schemeClr val="accent1"/>
                </a:solidFill>
              </a:defRPr>
            </a:lvl1pPr>
            <a:lvl2pPr marL="0" indent="0">
              <a:lnSpc>
                <a:spcPct val="110000"/>
              </a:lnSpc>
              <a:spcBef>
                <a:spcPts val="0"/>
              </a:spcBef>
              <a:buFont typeface="Arial" pitchFamily="34" charset="0"/>
              <a:buNone/>
              <a:defRPr sz="1200"/>
            </a:lvl2pPr>
            <a:lvl3pPr marL="158098" indent="-158098">
              <a:lnSpc>
                <a:spcPct val="110000"/>
              </a:lnSpc>
              <a:spcBef>
                <a:spcPts val="0"/>
              </a:spcBef>
              <a:buFont typeface="Arial" pitchFamily="34" charset="0"/>
              <a:buChar char="•"/>
              <a:defRPr sz="1200"/>
            </a:lvl3pPr>
            <a:lvl4pPr marL="323318" indent="-165219">
              <a:lnSpc>
                <a:spcPct val="110000"/>
              </a:lnSpc>
              <a:spcBef>
                <a:spcPts val="0"/>
              </a:spcBef>
              <a:buFont typeface="Arial" pitchFamily="34" charset="0"/>
              <a:buChar char="−"/>
              <a:defRPr sz="1200"/>
            </a:lvl4pPr>
            <a:lvl5pPr marL="482840" indent="-159522">
              <a:lnSpc>
                <a:spcPct val="110000"/>
              </a:lnSpc>
              <a:spcBef>
                <a:spcPts val="0"/>
              </a:spcBef>
              <a:buFont typeface="Arial" pitchFamily="34" charset="0"/>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4" y="6279920"/>
            <a:ext cx="7559473" cy="252001"/>
          </a:xfrm>
          <a:prstGeom prst="rect">
            <a:avLst/>
          </a:prstGeom>
        </p:spPr>
        <p:txBody>
          <a:bodyPr vert="horz" lIns="0" tIns="0" rIns="0" bIns="0" rtlCol="0" anchor="ctr" anchorCtr="0"/>
          <a:lstStyle>
            <a:lvl1pPr algn="l">
              <a:defRPr sz="800" b="0">
                <a:solidFill>
                  <a:schemeClr val="tx2"/>
                </a:solidFill>
              </a:defRPr>
            </a:lvl1pPr>
          </a:lstStyle>
          <a:p>
            <a:endParaRPr lang="en-GB" dirty="0" smtClean="0">
              <a:solidFill>
                <a:srgbClr val="313131"/>
              </a:solidFill>
            </a:endParaRPr>
          </a:p>
        </p:txBody>
      </p:sp>
      <p:sp>
        <p:nvSpPr>
          <p:cNvPr id="6" name="Slide Number Placeholder 7"/>
          <p:cNvSpPr>
            <a:spLocks noGrp="1"/>
          </p:cNvSpPr>
          <p:nvPr>
            <p:ph type="sldNum" sz="quarter" idx="4"/>
          </p:nvPr>
        </p:nvSpPr>
        <p:spPr>
          <a:xfrm>
            <a:off x="7971996" y="6279920"/>
            <a:ext cx="792088" cy="252001"/>
          </a:xfrm>
          <a:prstGeom prst="rect">
            <a:avLst/>
          </a:prstGeom>
        </p:spPr>
        <p:txBody>
          <a:bodyPr vert="horz" lIns="0" tIns="0" rIns="0" bIns="0" rtlCol="0" anchor="ctr" anchorCtr="0"/>
          <a:lstStyle>
            <a:lvl1pPr algn="r">
              <a:defRPr sz="800" b="0">
                <a:solidFill>
                  <a:schemeClr val="tx2"/>
                </a:solidFill>
              </a:defRPr>
            </a:lvl1pPr>
          </a:lstStyle>
          <a:p>
            <a:fld id="{95CC1D26-A9BD-4BDE-BDD9-08EDBAE96860}" type="slidenum">
              <a:rPr lang="en-GB" smtClean="0">
                <a:solidFill>
                  <a:srgbClr val="313131"/>
                </a:solidFill>
              </a:rPr>
              <a:pPr/>
              <a:t>‹#›</a:t>
            </a:fld>
            <a:endParaRPr lang="en-GB" dirty="0">
              <a:solidFill>
                <a:srgbClr val="313131"/>
              </a:solidFill>
            </a:endParaRPr>
          </a:p>
        </p:txBody>
      </p:sp>
      <p:sp>
        <p:nvSpPr>
          <p:cNvPr id="8" name="Chart Placeholder 7"/>
          <p:cNvSpPr>
            <a:spLocks noGrp="1"/>
          </p:cNvSpPr>
          <p:nvPr>
            <p:ph type="chart" sz="quarter" idx="15"/>
          </p:nvPr>
        </p:nvSpPr>
        <p:spPr>
          <a:xfrm>
            <a:off x="2632288" y="1412877"/>
            <a:ext cx="6130713" cy="4867045"/>
          </a:xfrm>
        </p:spPr>
        <p:txBody>
          <a:bodyPr>
            <a:normAutofit/>
          </a:bodyPr>
          <a:lstStyle>
            <a:lvl1pPr>
              <a:defRPr sz="1200"/>
            </a:lvl1pPr>
          </a:lstStyle>
          <a:p>
            <a:r>
              <a:rPr lang="en-US" dirty="0" smtClean="0"/>
              <a:t>Click icon to add chart</a:t>
            </a:r>
            <a:endParaRPr lang="en-GB" dirty="0"/>
          </a:p>
        </p:txBody>
      </p:sp>
    </p:spTree>
    <p:extLst>
      <p:ext uri="{BB962C8B-B14F-4D97-AF65-F5344CB8AC3E}">
        <p14:creationId xmlns="" xmlns:p14="http://schemas.microsoft.com/office/powerpoint/2010/main" val="2271968570"/>
      </p:ext>
    </p:extLst>
  </p:cSld>
  <p:clrMapOvr>
    <a:masterClrMapping/>
  </p:clrMapOvr>
  <p:transition>
    <p:fade/>
  </p:transition>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4_Title and Content 2">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0" indent="0">
              <a:spcBef>
                <a:spcPts val="0"/>
              </a:spcBef>
              <a:buNone/>
              <a:defRPr b="1"/>
            </a:lvl1pPr>
            <a:lvl2pPr marL="158098" indent="-158098">
              <a:spcBef>
                <a:spcPts val="0"/>
              </a:spcBef>
              <a:buFont typeface="Arial" pitchFamily="34" charset="0"/>
              <a:buChar char="•"/>
              <a:tabLst/>
              <a:defRPr/>
            </a:lvl2pPr>
            <a:lvl3pPr marL="158098" indent="-158098">
              <a:spcBef>
                <a:spcPts val="0"/>
              </a:spcBef>
              <a:buFont typeface="Arial" pitchFamily="34" charset="0"/>
              <a:buChar char="•"/>
              <a:defRPr i="1"/>
            </a:lvl3pPr>
            <a:lvl4pPr marL="323318" indent="-165219">
              <a:spcBef>
                <a:spcPts val="0"/>
              </a:spcBef>
              <a:buFont typeface="Arial" pitchFamily="34" charset="0"/>
              <a:buChar char="−"/>
              <a:defRPr i="0"/>
            </a:lvl4pPr>
            <a:lvl5pPr marL="482840" indent="-159522">
              <a:spcBef>
                <a:spcPts val="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4" y="332058"/>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7" name="Text Placeholder 8"/>
          <p:cNvSpPr>
            <a:spLocks noGrp="1"/>
          </p:cNvSpPr>
          <p:nvPr>
            <p:ph type="body" sz="quarter" idx="13"/>
          </p:nvPr>
        </p:nvSpPr>
        <p:spPr>
          <a:xfrm>
            <a:off x="370114" y="801550"/>
            <a:ext cx="8388000" cy="969282"/>
          </a:xfrm>
        </p:spPr>
        <p:txBody>
          <a:bodyPr>
            <a:normAutofit/>
          </a:bodyPr>
          <a:lstStyle>
            <a:lvl1pPr marL="0" indent="0">
              <a:buNone/>
              <a:defRPr sz="3000" b="0">
                <a:solidFill>
                  <a:schemeClr val="accent2"/>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7971996" y="6279920"/>
            <a:ext cx="792088" cy="252001"/>
          </a:xfrm>
          <a:prstGeom prst="rect">
            <a:avLst/>
          </a:prstGeom>
        </p:spPr>
        <p:txBody>
          <a:bodyPr vert="horz" lIns="0" tIns="0" rIns="0" bIns="0" rtlCol="0" anchor="ctr" anchorCtr="0"/>
          <a:lstStyle>
            <a:lvl1pPr algn="r">
              <a:defRPr sz="800" b="0">
                <a:solidFill>
                  <a:schemeClr val="tx2"/>
                </a:solidFill>
              </a:defRPr>
            </a:lvl1pPr>
          </a:lstStyle>
          <a:p>
            <a:fld id="{95CC1D26-A9BD-4BDE-BDD9-08EDBAE96860}" type="slidenum">
              <a:rPr lang="en-GB" smtClean="0">
                <a:solidFill>
                  <a:srgbClr val="313131"/>
                </a:solidFill>
              </a:rPr>
              <a:pPr/>
              <a:t>‹#›</a:t>
            </a:fld>
            <a:endParaRPr lang="en-GB" dirty="0">
              <a:solidFill>
                <a:srgbClr val="313131"/>
              </a:solidFill>
            </a:endParaRPr>
          </a:p>
        </p:txBody>
      </p:sp>
      <p:sp>
        <p:nvSpPr>
          <p:cNvPr id="7" name="Footer Placeholder 4"/>
          <p:cNvSpPr>
            <a:spLocks noGrp="1"/>
          </p:cNvSpPr>
          <p:nvPr>
            <p:ph type="ftr" sz="quarter" idx="3"/>
          </p:nvPr>
        </p:nvSpPr>
        <p:spPr>
          <a:xfrm>
            <a:off x="370114" y="6279920"/>
            <a:ext cx="7559473" cy="252001"/>
          </a:xfrm>
          <a:prstGeom prst="rect">
            <a:avLst/>
          </a:prstGeom>
        </p:spPr>
        <p:txBody>
          <a:bodyPr vert="horz" lIns="0" tIns="0" rIns="0" bIns="0" rtlCol="0" anchor="ctr" anchorCtr="0"/>
          <a:lstStyle>
            <a:lvl1pPr algn="l">
              <a:defRPr sz="800" b="0">
                <a:solidFill>
                  <a:schemeClr val="tx2"/>
                </a:solidFill>
              </a:defRPr>
            </a:lvl1pPr>
          </a:lstStyle>
          <a:p>
            <a:endParaRPr lang="en-GB" dirty="0" smtClean="0">
              <a:solidFill>
                <a:srgbClr val="313131"/>
              </a:solidFill>
            </a:endParaRPr>
          </a:p>
        </p:txBody>
      </p:sp>
    </p:spTree>
    <p:extLst>
      <p:ext uri="{BB962C8B-B14F-4D97-AF65-F5344CB8AC3E}">
        <p14:creationId xmlns="" xmlns:p14="http://schemas.microsoft.com/office/powerpoint/2010/main" val="3332173193"/>
      </p:ext>
    </p:extLst>
  </p:cSld>
  <p:clrMapOvr>
    <a:masterClrMapping/>
  </p:clrMapOvr>
  <p:transition>
    <p:fade/>
  </p:transition>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Executive Summary">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1412875"/>
            <a:ext cx="5844961" cy="4867046"/>
          </a:xfrm>
        </p:spPr>
        <p:txBody>
          <a:bodyPr>
            <a:normAutofit/>
          </a:bodyPr>
          <a:lstStyle>
            <a:lvl1pPr marL="0" indent="0">
              <a:lnSpc>
                <a:spcPct val="110000"/>
              </a:lnSpc>
              <a:spcBef>
                <a:spcPts val="0"/>
              </a:spcBef>
              <a:buNone/>
              <a:defRPr sz="1200" b="1">
                <a:solidFill>
                  <a:schemeClr val="accent2"/>
                </a:solidFill>
              </a:defRPr>
            </a:lvl1pPr>
            <a:lvl2pPr marL="0" indent="0">
              <a:lnSpc>
                <a:spcPct val="110000"/>
              </a:lnSpc>
              <a:spcBef>
                <a:spcPts val="0"/>
              </a:spcBef>
              <a:buFont typeface="Arial" pitchFamily="34" charset="0"/>
              <a:buNone/>
              <a:tabLst/>
              <a:defRPr sz="1200"/>
            </a:lvl2pPr>
            <a:lvl3pPr marL="158098" indent="-158098">
              <a:lnSpc>
                <a:spcPct val="110000"/>
              </a:lnSpc>
              <a:spcBef>
                <a:spcPts val="0"/>
              </a:spcBef>
              <a:buFont typeface="Arial" pitchFamily="34" charset="0"/>
              <a:buChar char="•"/>
              <a:defRPr sz="1200" b="0">
                <a:solidFill>
                  <a:schemeClr val="tx2"/>
                </a:solidFill>
              </a:defRPr>
            </a:lvl3pPr>
            <a:lvl4pPr marL="323318" indent="-165219">
              <a:lnSpc>
                <a:spcPct val="110000"/>
              </a:lnSpc>
              <a:spcBef>
                <a:spcPts val="0"/>
              </a:spcBef>
              <a:defRPr sz="1200"/>
            </a:lvl4pPr>
            <a:lvl5pPr marL="482840" indent="-159522">
              <a:lnSpc>
                <a:spcPct val="110000"/>
              </a:lnSpc>
              <a:spcBef>
                <a:spcPts val="0"/>
              </a:spcBef>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332059"/>
            <a:ext cx="5844961" cy="1086194"/>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9" name="Slide Number Placeholder 7"/>
          <p:cNvSpPr>
            <a:spLocks noGrp="1"/>
          </p:cNvSpPr>
          <p:nvPr>
            <p:ph type="sldNum" sz="quarter" idx="4"/>
          </p:nvPr>
        </p:nvSpPr>
        <p:spPr>
          <a:xfrm>
            <a:off x="7971996" y="6279920"/>
            <a:ext cx="792088" cy="252001"/>
          </a:xfrm>
          <a:prstGeom prst="rect">
            <a:avLst/>
          </a:prstGeom>
        </p:spPr>
        <p:txBody>
          <a:bodyPr vert="horz" lIns="0" tIns="0" rIns="0" bIns="0" rtlCol="0" anchor="ctr" anchorCtr="0"/>
          <a:lstStyle>
            <a:lvl1pPr algn="r">
              <a:defRPr sz="800" b="0">
                <a:solidFill>
                  <a:schemeClr val="tx2"/>
                </a:solidFill>
              </a:defRPr>
            </a:lvl1pPr>
          </a:lstStyle>
          <a:p>
            <a:fld id="{95CC1D26-A9BD-4BDE-BDD9-08EDBAE96860}" type="slidenum">
              <a:rPr lang="en-GB" smtClean="0">
                <a:solidFill>
                  <a:srgbClr val="313131"/>
                </a:solidFill>
              </a:rPr>
              <a:pPr/>
              <a:t>‹#›</a:t>
            </a:fld>
            <a:endParaRPr lang="en-GB" dirty="0">
              <a:solidFill>
                <a:srgbClr val="313131"/>
              </a:solidFill>
            </a:endParaRPr>
          </a:p>
        </p:txBody>
      </p:sp>
      <p:sp>
        <p:nvSpPr>
          <p:cNvPr id="7" name="Footer Placeholder 4"/>
          <p:cNvSpPr>
            <a:spLocks noGrp="1"/>
          </p:cNvSpPr>
          <p:nvPr>
            <p:ph type="ftr" sz="quarter" idx="3"/>
          </p:nvPr>
        </p:nvSpPr>
        <p:spPr>
          <a:xfrm>
            <a:off x="370114" y="6279920"/>
            <a:ext cx="7559473" cy="252001"/>
          </a:xfrm>
          <a:prstGeom prst="rect">
            <a:avLst/>
          </a:prstGeom>
        </p:spPr>
        <p:txBody>
          <a:bodyPr vert="horz" lIns="0" tIns="0" rIns="0" bIns="0" rtlCol="0" anchor="ctr" anchorCtr="0"/>
          <a:lstStyle>
            <a:lvl1pPr algn="l">
              <a:defRPr sz="800" b="0">
                <a:solidFill>
                  <a:schemeClr val="tx2"/>
                </a:solidFill>
              </a:defRPr>
            </a:lvl1pPr>
          </a:lstStyle>
          <a:p>
            <a:endParaRPr lang="en-GB" dirty="0" smtClean="0">
              <a:solidFill>
                <a:srgbClr val="313131"/>
              </a:solidFill>
            </a:endParaRPr>
          </a:p>
        </p:txBody>
      </p:sp>
      <p:sp>
        <p:nvSpPr>
          <p:cNvPr id="10" name="Text Placeholder 9"/>
          <p:cNvSpPr>
            <a:spLocks noGrp="1"/>
          </p:cNvSpPr>
          <p:nvPr>
            <p:ph type="body" sz="quarter" idx="10"/>
          </p:nvPr>
        </p:nvSpPr>
        <p:spPr>
          <a:xfrm>
            <a:off x="6751202" y="1412875"/>
            <a:ext cx="2005326" cy="4866325"/>
          </a:xfrm>
        </p:spPr>
        <p:txBody>
          <a:bodyPr>
            <a:normAutofit/>
          </a:bodyPr>
          <a:lstStyle>
            <a:lvl1pPr marL="0" indent="0">
              <a:lnSpc>
                <a:spcPct val="110000"/>
              </a:lnSpc>
              <a:spcBef>
                <a:spcPts val="0"/>
              </a:spcBef>
              <a:buNone/>
              <a:defRPr sz="1700">
                <a:solidFill>
                  <a:schemeClr val="accent3"/>
                </a:solidFill>
              </a:defRPr>
            </a:lvl1pPr>
            <a:lvl2pPr marL="0" indent="0">
              <a:lnSpc>
                <a:spcPct val="110000"/>
              </a:lnSpc>
              <a:spcBef>
                <a:spcPts val="0"/>
              </a:spcBef>
              <a:buNone/>
              <a:defRPr sz="1200">
                <a:solidFill>
                  <a:schemeClr val="tx1"/>
                </a:solidFill>
              </a:defRPr>
            </a:lvl2pPr>
            <a:lvl3pPr marL="0" indent="0">
              <a:lnSpc>
                <a:spcPct val="110000"/>
              </a:lnSpc>
              <a:spcBef>
                <a:spcPts val="0"/>
              </a:spcBef>
              <a:buNone/>
              <a:defRPr sz="1200">
                <a:solidFill>
                  <a:schemeClr val="tx1"/>
                </a:solidFill>
              </a:defRPr>
            </a:lvl3pPr>
            <a:lvl4pPr marL="0" indent="0">
              <a:lnSpc>
                <a:spcPct val="110000"/>
              </a:lnSpc>
              <a:spcBef>
                <a:spcPts val="0"/>
              </a:spcBef>
              <a:buNone/>
              <a:defRPr sz="1200">
                <a:solidFill>
                  <a:schemeClr val="tx1"/>
                </a:solidFill>
              </a:defRPr>
            </a:lvl4pPr>
            <a:lvl5pPr marL="0" indent="0">
              <a:lnSpc>
                <a:spcPct val="110000"/>
              </a:lnSpc>
              <a:spcBef>
                <a:spcPts val="0"/>
              </a:spcBef>
              <a:buNone/>
              <a:defRPr sz="12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 xmlns:p14="http://schemas.microsoft.com/office/powerpoint/2010/main" val="185049225"/>
      </p:ext>
    </p:extLst>
  </p:cSld>
  <p:clrMapOvr>
    <a:masterClrMapping/>
  </p:clrMapOvr>
  <p:transition>
    <p:fade/>
  </p:transition>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T&amp;C Layout">
    <p:spTree>
      <p:nvGrpSpPr>
        <p:cNvPr id="1" name=""/>
        <p:cNvGrpSpPr/>
        <p:nvPr/>
      </p:nvGrpSpPr>
      <p:grpSpPr>
        <a:xfrm>
          <a:off x="0" y="0"/>
          <a:ext cx="0" cy="0"/>
          <a:chOff x="0" y="0"/>
          <a:chExt cx="0" cy="0"/>
        </a:xfrm>
      </p:grpSpPr>
      <p:sp>
        <p:nvSpPr>
          <p:cNvPr id="8" name="Rectangle 7"/>
          <p:cNvSpPr/>
          <p:nvPr userDrawn="1"/>
        </p:nvSpPr>
        <p:spPr>
          <a:xfrm>
            <a:off x="0" y="1"/>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3583" tIns="46792" rIns="93583" bIns="46792" rtlCol="0" anchor="ctr"/>
          <a:lstStyle/>
          <a:p>
            <a:pPr algn="ctr" defTabSz="935830"/>
            <a:endParaRPr lang="en-GB" sz="1900" dirty="0">
              <a:solidFill>
                <a:prstClr val="white"/>
              </a:solidFill>
            </a:endParaRPr>
          </a:p>
        </p:txBody>
      </p:sp>
      <p:sp>
        <p:nvSpPr>
          <p:cNvPr id="3" name="Content Placeholder 2"/>
          <p:cNvSpPr>
            <a:spLocks noGrp="1"/>
          </p:cNvSpPr>
          <p:nvPr>
            <p:ph idx="1"/>
          </p:nvPr>
        </p:nvSpPr>
        <p:spPr>
          <a:xfrm>
            <a:off x="370114" y="1412875"/>
            <a:ext cx="6559341" cy="4867046"/>
          </a:xfrm>
        </p:spPr>
        <p:txBody>
          <a:bodyPr>
            <a:normAutofit/>
          </a:bodyPr>
          <a:lstStyle>
            <a:lvl1pPr marL="0" indent="0">
              <a:lnSpc>
                <a:spcPct val="110000"/>
              </a:lnSpc>
              <a:spcBef>
                <a:spcPts val="0"/>
              </a:spcBef>
              <a:buNone/>
              <a:defRPr sz="1200" b="1">
                <a:solidFill>
                  <a:schemeClr val="accent2"/>
                </a:solidFill>
              </a:defRPr>
            </a:lvl1pPr>
            <a:lvl2pPr marL="0" indent="0">
              <a:lnSpc>
                <a:spcPct val="110000"/>
              </a:lnSpc>
              <a:spcBef>
                <a:spcPts val="0"/>
              </a:spcBef>
              <a:buFont typeface="Arial" pitchFamily="34" charset="0"/>
              <a:buNone/>
              <a:tabLst/>
              <a:defRPr sz="1200" b="1"/>
            </a:lvl2pPr>
            <a:lvl3pPr marL="0" indent="0">
              <a:lnSpc>
                <a:spcPct val="110000"/>
              </a:lnSpc>
              <a:spcBef>
                <a:spcPts val="0"/>
              </a:spcBef>
              <a:buFont typeface="Arial" pitchFamily="34" charset="0"/>
              <a:buNone/>
              <a:defRPr sz="1200" b="0">
                <a:solidFill>
                  <a:schemeClr val="tx2"/>
                </a:solidFill>
              </a:defRPr>
            </a:lvl3pPr>
            <a:lvl4pPr marL="158098" indent="-158098">
              <a:lnSpc>
                <a:spcPct val="110000"/>
              </a:lnSpc>
              <a:spcBef>
                <a:spcPts val="0"/>
              </a:spcBef>
              <a:buFont typeface="Arial" pitchFamily="34" charset="0"/>
              <a:buChar char="•"/>
              <a:defRPr sz="1200"/>
            </a:lvl4pPr>
            <a:lvl5pPr marL="323318" indent="-165219">
              <a:lnSpc>
                <a:spcPct val="110000"/>
              </a:lnSpc>
              <a:spcBef>
                <a:spcPts val="0"/>
              </a:spcBef>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4" y="332059"/>
            <a:ext cx="6559341" cy="1086194"/>
          </a:xfrm>
          <a:prstGeom prst="rect">
            <a:avLst/>
          </a:prstGeom>
        </p:spPr>
        <p:txBody>
          <a:bodyPr vert="horz" lIns="0" tIns="0" rIns="0" bIns="0" rtlCol="0" anchor="t" anchorCtr="0">
            <a:noAutofit/>
          </a:bodyPr>
          <a:lstStyle>
            <a:lvl1pPr>
              <a:defRPr>
                <a:solidFill>
                  <a:schemeClr val="accent1"/>
                </a:solidFill>
              </a:defRPr>
            </a:lvl1pPr>
          </a:lstStyle>
          <a:p>
            <a:r>
              <a:rPr lang="en-US" smtClean="0"/>
              <a:t>Click to edit Master title style</a:t>
            </a:r>
            <a:endParaRPr lang="en-GB" dirty="0"/>
          </a:p>
        </p:txBody>
      </p:sp>
      <p:sp>
        <p:nvSpPr>
          <p:cNvPr id="19" name="Slide Number Placeholder 7"/>
          <p:cNvSpPr>
            <a:spLocks noGrp="1"/>
          </p:cNvSpPr>
          <p:nvPr>
            <p:ph type="sldNum" sz="quarter" idx="4"/>
          </p:nvPr>
        </p:nvSpPr>
        <p:spPr>
          <a:xfrm>
            <a:off x="7971996" y="6279920"/>
            <a:ext cx="792088" cy="252001"/>
          </a:xfrm>
          <a:prstGeom prst="rect">
            <a:avLst/>
          </a:prstGeom>
        </p:spPr>
        <p:txBody>
          <a:bodyPr vert="horz" lIns="0" tIns="0" rIns="0" bIns="0" rtlCol="0" anchor="ctr" anchorCtr="0"/>
          <a:lstStyle>
            <a:lvl1pPr algn="r">
              <a:defRPr sz="800" b="0">
                <a:solidFill>
                  <a:schemeClr val="tx2"/>
                </a:solidFill>
              </a:defRPr>
            </a:lvl1pPr>
          </a:lstStyle>
          <a:p>
            <a:fld id="{95CC1D26-A9BD-4BDE-BDD9-08EDBAE96860}" type="slidenum">
              <a:rPr lang="en-GB" smtClean="0">
                <a:solidFill>
                  <a:srgbClr val="313131"/>
                </a:solidFill>
              </a:rPr>
              <a:pPr/>
              <a:t>‹#›</a:t>
            </a:fld>
            <a:endParaRPr lang="en-GB" dirty="0">
              <a:solidFill>
                <a:srgbClr val="313131"/>
              </a:solidFill>
            </a:endParaRPr>
          </a:p>
        </p:txBody>
      </p:sp>
      <p:sp>
        <p:nvSpPr>
          <p:cNvPr id="7" name="Footer Placeholder 4"/>
          <p:cNvSpPr>
            <a:spLocks noGrp="1"/>
          </p:cNvSpPr>
          <p:nvPr>
            <p:ph type="ftr" sz="quarter" idx="3"/>
          </p:nvPr>
        </p:nvSpPr>
        <p:spPr>
          <a:xfrm>
            <a:off x="370114" y="6279920"/>
            <a:ext cx="7559473" cy="252001"/>
          </a:xfrm>
          <a:prstGeom prst="rect">
            <a:avLst/>
          </a:prstGeom>
        </p:spPr>
        <p:txBody>
          <a:bodyPr vert="horz" lIns="0" tIns="0" rIns="0" bIns="0" rtlCol="0" anchor="ctr" anchorCtr="0"/>
          <a:lstStyle>
            <a:lvl1pPr algn="l">
              <a:defRPr sz="800" b="0">
                <a:solidFill>
                  <a:schemeClr val="tx2"/>
                </a:solidFill>
              </a:defRPr>
            </a:lvl1pPr>
          </a:lstStyle>
          <a:p>
            <a:endParaRPr lang="en-GB" dirty="0" smtClean="0">
              <a:solidFill>
                <a:srgbClr val="313131"/>
              </a:solidFill>
            </a:endParaRPr>
          </a:p>
        </p:txBody>
      </p:sp>
    </p:spTree>
    <p:extLst>
      <p:ext uri="{BB962C8B-B14F-4D97-AF65-F5344CB8AC3E}">
        <p14:creationId xmlns="" xmlns:p14="http://schemas.microsoft.com/office/powerpoint/2010/main" val="1674975395"/>
      </p:ext>
    </p:extLst>
  </p:cSld>
  <p:clrMapOvr>
    <a:masterClrMapping/>
  </p:clrMapOvr>
  <p:transition>
    <p:fade/>
  </p:transition>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8" name="Rectangle 7"/>
          <p:cNvSpPr/>
          <p:nvPr userDrawn="1"/>
        </p:nvSpPr>
        <p:spPr>
          <a:xfrm>
            <a:off x="0" y="1"/>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3583" tIns="46792" rIns="93583" bIns="46792" rtlCol="0" anchor="ctr"/>
          <a:lstStyle/>
          <a:p>
            <a:pPr algn="ctr" defTabSz="935830"/>
            <a:endParaRPr lang="en-GB" sz="1900" dirty="0">
              <a:solidFill>
                <a:prstClr val="white"/>
              </a:solidFill>
            </a:endParaRPr>
          </a:p>
        </p:txBody>
      </p:sp>
      <p:sp>
        <p:nvSpPr>
          <p:cNvPr id="3" name="Content Placeholder 2"/>
          <p:cNvSpPr>
            <a:spLocks noGrp="1"/>
          </p:cNvSpPr>
          <p:nvPr>
            <p:ph idx="1"/>
          </p:nvPr>
        </p:nvSpPr>
        <p:spPr>
          <a:xfrm>
            <a:off x="370115" y="1412875"/>
            <a:ext cx="8392887" cy="4867046"/>
          </a:xfrm>
        </p:spPr>
        <p:txBody>
          <a:bodyPr>
            <a:normAutofit/>
          </a:bodyPr>
          <a:lstStyle>
            <a:lvl1pPr marL="0" indent="0">
              <a:lnSpc>
                <a:spcPct val="110000"/>
              </a:lnSpc>
              <a:spcBef>
                <a:spcPts val="0"/>
              </a:spcBef>
              <a:buNone/>
              <a:defRPr sz="1200" b="1">
                <a:solidFill>
                  <a:schemeClr val="accent3"/>
                </a:solidFill>
              </a:defRPr>
            </a:lvl1pPr>
            <a:lvl2pPr marL="0" indent="0">
              <a:lnSpc>
                <a:spcPct val="110000"/>
              </a:lnSpc>
              <a:spcBef>
                <a:spcPts val="0"/>
              </a:spcBef>
              <a:buFont typeface="Arial" pitchFamily="34" charset="0"/>
              <a:buNone/>
              <a:tabLst/>
              <a:defRPr sz="1200"/>
            </a:lvl2pPr>
            <a:lvl3pPr marL="158098" indent="-158098">
              <a:lnSpc>
                <a:spcPct val="110000"/>
              </a:lnSpc>
              <a:spcBef>
                <a:spcPts val="0"/>
              </a:spcBef>
              <a:buFont typeface="Arial" pitchFamily="34" charset="0"/>
              <a:buChar char="•"/>
              <a:defRPr sz="1200" b="0">
                <a:solidFill>
                  <a:schemeClr val="tx2"/>
                </a:solidFill>
              </a:defRPr>
            </a:lvl3pPr>
            <a:lvl4pPr marL="323318" indent="-165219">
              <a:lnSpc>
                <a:spcPct val="110000"/>
              </a:lnSpc>
              <a:spcBef>
                <a:spcPts val="0"/>
              </a:spcBef>
              <a:defRPr sz="1200"/>
            </a:lvl4pPr>
            <a:lvl5pPr marL="482840" indent="-159522">
              <a:lnSpc>
                <a:spcPct val="110000"/>
              </a:lnSpc>
              <a:spcBef>
                <a:spcPts val="0"/>
              </a:spcBef>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5" y="332059"/>
            <a:ext cx="8392887" cy="1086194"/>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9" name="Slide Number Placeholder 7"/>
          <p:cNvSpPr>
            <a:spLocks noGrp="1"/>
          </p:cNvSpPr>
          <p:nvPr>
            <p:ph type="sldNum" sz="quarter" idx="4"/>
          </p:nvPr>
        </p:nvSpPr>
        <p:spPr>
          <a:xfrm>
            <a:off x="7971996" y="6279920"/>
            <a:ext cx="792088" cy="252001"/>
          </a:xfrm>
          <a:prstGeom prst="rect">
            <a:avLst/>
          </a:prstGeom>
        </p:spPr>
        <p:txBody>
          <a:bodyPr vert="horz" lIns="0" tIns="0" rIns="0" bIns="0" rtlCol="0" anchor="ctr" anchorCtr="0"/>
          <a:lstStyle>
            <a:lvl1pPr algn="r">
              <a:defRPr sz="800" b="0">
                <a:solidFill>
                  <a:schemeClr val="tx2"/>
                </a:solidFill>
              </a:defRPr>
            </a:lvl1pPr>
          </a:lstStyle>
          <a:p>
            <a:fld id="{95CC1D26-A9BD-4BDE-BDD9-08EDBAE96860}" type="slidenum">
              <a:rPr lang="en-GB" smtClean="0">
                <a:solidFill>
                  <a:srgbClr val="313131"/>
                </a:solidFill>
              </a:rPr>
              <a:pPr/>
              <a:t>‹#›</a:t>
            </a:fld>
            <a:endParaRPr lang="en-GB" dirty="0">
              <a:solidFill>
                <a:srgbClr val="313131"/>
              </a:solidFill>
            </a:endParaRPr>
          </a:p>
        </p:txBody>
      </p:sp>
      <p:sp>
        <p:nvSpPr>
          <p:cNvPr id="7" name="Footer Placeholder 4"/>
          <p:cNvSpPr>
            <a:spLocks noGrp="1"/>
          </p:cNvSpPr>
          <p:nvPr>
            <p:ph type="ftr" sz="quarter" idx="3"/>
          </p:nvPr>
        </p:nvSpPr>
        <p:spPr>
          <a:xfrm>
            <a:off x="370114" y="6279920"/>
            <a:ext cx="7559473" cy="252001"/>
          </a:xfrm>
          <a:prstGeom prst="rect">
            <a:avLst/>
          </a:prstGeom>
        </p:spPr>
        <p:txBody>
          <a:bodyPr vert="horz" lIns="0" tIns="0" rIns="0" bIns="0" rtlCol="0" anchor="ctr" anchorCtr="0"/>
          <a:lstStyle>
            <a:lvl1pPr algn="l">
              <a:defRPr sz="800" b="0">
                <a:solidFill>
                  <a:schemeClr val="tx2"/>
                </a:solidFill>
              </a:defRPr>
            </a:lvl1pPr>
          </a:lstStyle>
          <a:p>
            <a:endParaRPr lang="en-GB" dirty="0" smtClean="0">
              <a:solidFill>
                <a:srgbClr val="313131"/>
              </a:solidFill>
            </a:endParaRPr>
          </a:p>
        </p:txBody>
      </p:sp>
    </p:spTree>
    <p:extLst>
      <p:ext uri="{BB962C8B-B14F-4D97-AF65-F5344CB8AC3E}">
        <p14:creationId xmlns="" xmlns:p14="http://schemas.microsoft.com/office/powerpoint/2010/main" val="2610929899"/>
      </p:ext>
    </p:extLst>
  </p:cSld>
  <p:clrMapOvr>
    <a:masterClrMapping/>
  </p:clrMapOvr>
  <p:transition>
    <p:fade/>
  </p:transition>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Text and large image">
    <p:spTree>
      <p:nvGrpSpPr>
        <p:cNvPr id="1" name=""/>
        <p:cNvGrpSpPr/>
        <p:nvPr/>
      </p:nvGrpSpPr>
      <p:grpSpPr>
        <a:xfrm>
          <a:off x="0" y="0"/>
          <a:ext cx="0" cy="0"/>
          <a:chOff x="0" y="0"/>
          <a:chExt cx="0" cy="0"/>
        </a:xfrm>
      </p:grpSpPr>
      <p:sp>
        <p:nvSpPr>
          <p:cNvPr id="8" name="Rectangle 7"/>
          <p:cNvSpPr/>
          <p:nvPr userDrawn="1"/>
        </p:nvSpPr>
        <p:spPr>
          <a:xfrm>
            <a:off x="0" y="1"/>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3583" tIns="46792" rIns="93583" bIns="46792" rtlCol="0" anchor="ctr"/>
          <a:lstStyle/>
          <a:p>
            <a:pPr algn="ctr" defTabSz="935830"/>
            <a:endParaRPr lang="en-GB" sz="1900" dirty="0">
              <a:solidFill>
                <a:prstClr val="white"/>
              </a:solidFill>
            </a:endParaRPr>
          </a:p>
        </p:txBody>
      </p:sp>
      <p:sp>
        <p:nvSpPr>
          <p:cNvPr id="3" name="Content Placeholder 2"/>
          <p:cNvSpPr>
            <a:spLocks noGrp="1"/>
          </p:cNvSpPr>
          <p:nvPr>
            <p:ph idx="1"/>
          </p:nvPr>
        </p:nvSpPr>
        <p:spPr>
          <a:xfrm>
            <a:off x="370113" y="1412875"/>
            <a:ext cx="4130450" cy="4867046"/>
          </a:xfrm>
        </p:spPr>
        <p:txBody>
          <a:bodyPr>
            <a:normAutofit/>
          </a:bodyPr>
          <a:lstStyle>
            <a:lvl1pPr marL="0" indent="0">
              <a:lnSpc>
                <a:spcPct val="110000"/>
              </a:lnSpc>
              <a:spcBef>
                <a:spcPts val="0"/>
              </a:spcBef>
              <a:spcAft>
                <a:spcPts val="0"/>
              </a:spcAft>
              <a:buNone/>
              <a:defRPr sz="1200" b="1">
                <a:solidFill>
                  <a:schemeClr val="accent2"/>
                </a:solidFill>
              </a:defRPr>
            </a:lvl1pPr>
            <a:lvl2pPr marL="0" indent="0">
              <a:lnSpc>
                <a:spcPct val="110000"/>
              </a:lnSpc>
              <a:spcBef>
                <a:spcPts val="0"/>
              </a:spcBef>
              <a:spcAft>
                <a:spcPts val="0"/>
              </a:spcAft>
              <a:buFont typeface="Arial" pitchFamily="34" charset="0"/>
              <a:buNone/>
              <a:tabLst/>
              <a:defRPr sz="1200" b="1"/>
            </a:lvl2pPr>
            <a:lvl3pPr marL="0" indent="0">
              <a:lnSpc>
                <a:spcPct val="110000"/>
              </a:lnSpc>
              <a:spcBef>
                <a:spcPts val="0"/>
              </a:spcBef>
              <a:spcAft>
                <a:spcPts val="0"/>
              </a:spcAft>
              <a:buFont typeface="Arial" pitchFamily="34" charset="0"/>
              <a:buNone/>
              <a:defRPr sz="1200" b="0">
                <a:solidFill>
                  <a:schemeClr val="tx2"/>
                </a:solidFill>
              </a:defRPr>
            </a:lvl3pPr>
            <a:lvl4pPr marL="158098" indent="-158098">
              <a:lnSpc>
                <a:spcPct val="110000"/>
              </a:lnSpc>
              <a:spcBef>
                <a:spcPts val="0"/>
              </a:spcBef>
              <a:spcAft>
                <a:spcPts val="0"/>
              </a:spcAft>
              <a:buFont typeface="Arial" pitchFamily="34" charset="0"/>
              <a:buChar char="•"/>
              <a:defRPr sz="1200"/>
            </a:lvl4pPr>
            <a:lvl5pPr marL="323318" indent="-165219">
              <a:lnSpc>
                <a:spcPct val="110000"/>
              </a:lnSpc>
              <a:spcBef>
                <a:spcPts val="0"/>
              </a:spcBef>
              <a:spcAft>
                <a:spcPts val="0"/>
              </a:spcAft>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332059"/>
            <a:ext cx="4130450" cy="1086194"/>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9" name="Slide Number Placeholder 7"/>
          <p:cNvSpPr>
            <a:spLocks noGrp="1"/>
          </p:cNvSpPr>
          <p:nvPr>
            <p:ph type="sldNum" sz="quarter" idx="4"/>
          </p:nvPr>
        </p:nvSpPr>
        <p:spPr>
          <a:xfrm>
            <a:off x="7971996" y="6279920"/>
            <a:ext cx="792088" cy="252001"/>
          </a:xfrm>
          <a:prstGeom prst="rect">
            <a:avLst/>
          </a:prstGeom>
        </p:spPr>
        <p:txBody>
          <a:bodyPr vert="horz" lIns="0" tIns="0" rIns="0" bIns="0" rtlCol="0" anchor="ctr" anchorCtr="0"/>
          <a:lstStyle>
            <a:lvl1pPr algn="r">
              <a:defRPr sz="800" b="0">
                <a:solidFill>
                  <a:schemeClr val="tx2"/>
                </a:solidFill>
              </a:defRPr>
            </a:lvl1pPr>
          </a:lstStyle>
          <a:p>
            <a:fld id="{95CC1D26-A9BD-4BDE-BDD9-08EDBAE96860}" type="slidenum">
              <a:rPr lang="en-GB" smtClean="0">
                <a:solidFill>
                  <a:srgbClr val="313131"/>
                </a:solidFill>
              </a:rPr>
              <a:pPr/>
              <a:t>‹#›</a:t>
            </a:fld>
            <a:endParaRPr lang="en-GB" dirty="0">
              <a:solidFill>
                <a:srgbClr val="313131"/>
              </a:solidFill>
            </a:endParaRPr>
          </a:p>
        </p:txBody>
      </p:sp>
      <p:sp>
        <p:nvSpPr>
          <p:cNvPr id="7" name="Footer Placeholder 4"/>
          <p:cNvSpPr>
            <a:spLocks noGrp="1"/>
          </p:cNvSpPr>
          <p:nvPr>
            <p:ph type="ftr" sz="quarter" idx="3"/>
          </p:nvPr>
        </p:nvSpPr>
        <p:spPr>
          <a:xfrm>
            <a:off x="370114" y="6279920"/>
            <a:ext cx="7559473" cy="252001"/>
          </a:xfrm>
          <a:prstGeom prst="rect">
            <a:avLst/>
          </a:prstGeom>
        </p:spPr>
        <p:txBody>
          <a:bodyPr vert="horz" lIns="0" tIns="0" rIns="0" bIns="0" rtlCol="0" anchor="ctr" anchorCtr="0"/>
          <a:lstStyle>
            <a:lvl1pPr algn="l">
              <a:defRPr sz="800" b="0">
                <a:solidFill>
                  <a:schemeClr val="tx2"/>
                </a:solidFill>
              </a:defRPr>
            </a:lvl1pPr>
          </a:lstStyle>
          <a:p>
            <a:endParaRPr lang="en-GB" dirty="0" smtClean="0">
              <a:solidFill>
                <a:srgbClr val="313131"/>
              </a:solidFill>
            </a:endParaRPr>
          </a:p>
        </p:txBody>
      </p:sp>
      <p:sp>
        <p:nvSpPr>
          <p:cNvPr id="11" name="Picture Placeholder 10"/>
          <p:cNvSpPr>
            <a:spLocks noGrp="1"/>
          </p:cNvSpPr>
          <p:nvPr>
            <p:ph type="pic" sz="quarter" idx="10"/>
          </p:nvPr>
        </p:nvSpPr>
        <p:spPr>
          <a:xfrm>
            <a:off x="4643439" y="1"/>
            <a:ext cx="4500562" cy="6858000"/>
          </a:xfrm>
        </p:spPr>
        <p:txBody>
          <a:bodyPr/>
          <a:lstStyle/>
          <a:p>
            <a:r>
              <a:rPr lang="en-US" dirty="0" smtClean="0"/>
              <a:t>Click icon to add picture</a:t>
            </a:r>
            <a:endParaRPr lang="en-GB" dirty="0"/>
          </a:p>
        </p:txBody>
      </p:sp>
    </p:spTree>
    <p:extLst>
      <p:ext uri="{BB962C8B-B14F-4D97-AF65-F5344CB8AC3E}">
        <p14:creationId xmlns="" xmlns:p14="http://schemas.microsoft.com/office/powerpoint/2010/main" val="23902620"/>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ox and Background Image">
    <p:spTree>
      <p:nvGrpSpPr>
        <p:cNvPr id="1" name=""/>
        <p:cNvGrpSpPr/>
        <p:nvPr/>
      </p:nvGrpSpPr>
      <p:grpSpPr>
        <a:xfrm>
          <a:off x="0" y="0"/>
          <a:ext cx="0" cy="0"/>
          <a:chOff x="0" y="0"/>
          <a:chExt cx="0" cy="0"/>
        </a:xfrm>
      </p:grpSpPr>
      <p:sp>
        <p:nvSpPr>
          <p:cNvPr id="8" name="Rectangle 7"/>
          <p:cNvSpPr/>
          <p:nvPr userDrawn="1"/>
        </p:nvSpPr>
        <p:spPr>
          <a:xfrm>
            <a:off x="390495" y="642918"/>
            <a:ext cx="4939200" cy="5286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 name="Content Placeholder 2"/>
          <p:cNvSpPr>
            <a:spLocks noGrp="1"/>
          </p:cNvSpPr>
          <p:nvPr>
            <p:ph idx="1"/>
          </p:nvPr>
        </p:nvSpPr>
        <p:spPr>
          <a:xfrm>
            <a:off x="566710" y="1724013"/>
            <a:ext cx="4619657" cy="4276755"/>
          </a:xfrm>
        </p:spPr>
        <p:txBody>
          <a:bodyPr/>
          <a:lstStyle>
            <a:lvl1pPr marL="0" indent="0">
              <a:buNone/>
              <a:defRPr b="0"/>
            </a:lvl1pPr>
            <a:lvl2pPr marL="266700" indent="-266700">
              <a:buFont typeface="Arial" pitchFamily="34" charset="0"/>
              <a:buChar char="•"/>
              <a:tabLst/>
              <a:defRPr/>
            </a:lvl2pPr>
            <a:lvl3pPr marL="447675" indent="-180975">
              <a:buFont typeface="Calibri" pitchFamily="34" charset="0"/>
              <a:buChar cha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480985" y="305208"/>
            <a:ext cx="4848258" cy="347235"/>
          </a:xfrm>
          <a:prstGeom prst="rect">
            <a:avLst/>
          </a:prstGeom>
        </p:spPr>
        <p:txBody>
          <a:bodyPr vert="horz" lIns="0" tIns="0" rIns="0" bIns="0" rtlCol="0" anchor="ctr" anchorCtr="0">
            <a:normAutofit/>
          </a:bodyPr>
          <a:lstStyle>
            <a:lvl1pPr>
              <a:defRPr sz="1400" b="0">
                <a:solidFill>
                  <a:schemeClr val="tx1"/>
                </a:solidFill>
              </a:defRPr>
            </a:lvl1pPr>
          </a:lstStyle>
          <a:p>
            <a:r>
              <a:rPr lang="en-US" smtClean="0"/>
              <a:t>Click to edit Master title style</a:t>
            </a:r>
            <a:endParaRPr lang="en-GB" dirty="0"/>
          </a:p>
        </p:txBody>
      </p:sp>
      <p:sp>
        <p:nvSpPr>
          <p:cNvPr id="17" name="Text Placeholder 8"/>
          <p:cNvSpPr>
            <a:spLocks noGrp="1"/>
          </p:cNvSpPr>
          <p:nvPr>
            <p:ph type="body" sz="quarter" idx="13"/>
          </p:nvPr>
        </p:nvSpPr>
        <p:spPr>
          <a:xfrm>
            <a:off x="566710" y="722451"/>
            <a:ext cx="4619916" cy="1012006"/>
          </a:xfrm>
        </p:spPr>
        <p:txBody>
          <a:bodyPr anchor="ctr" anchorCtr="0">
            <a:normAutofit/>
          </a:bodyPr>
          <a:lstStyle>
            <a:lvl1pPr marL="0" indent="0">
              <a:buNone/>
              <a:defRPr sz="3000" b="0">
                <a:solidFill>
                  <a:schemeClr val="accent3"/>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10" name="Rectangle 9"/>
          <p:cNvSpPr/>
          <p:nvPr userDrawn="1"/>
        </p:nvSpPr>
        <p:spPr>
          <a:xfrm>
            <a:off x="390495" y="304778"/>
            <a:ext cx="4938747" cy="342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Tree>
    <p:extLst>
      <p:ext uri="{BB962C8B-B14F-4D97-AF65-F5344CB8AC3E}">
        <p14:creationId xmlns="" xmlns:p14="http://schemas.microsoft.com/office/powerpoint/2010/main" val="2293942293"/>
      </p:ext>
    </p:extLst>
  </p:cSld>
  <p:clrMapOvr>
    <a:masterClrMapping/>
  </p:clrMapOvr>
  <p:transition>
    <p:fade/>
  </p:transition>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8" name="Rectangle 7"/>
          <p:cNvSpPr/>
          <p:nvPr userDrawn="1"/>
        </p:nvSpPr>
        <p:spPr>
          <a:xfrm>
            <a:off x="0" y="1"/>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3583" tIns="46792" rIns="93583" bIns="46792" rtlCol="0" anchor="ctr"/>
          <a:lstStyle/>
          <a:p>
            <a:pPr algn="ctr" defTabSz="935830"/>
            <a:endParaRPr lang="en-GB" sz="1900" dirty="0">
              <a:solidFill>
                <a:prstClr val="white"/>
              </a:solidFill>
            </a:endParaRPr>
          </a:p>
        </p:txBody>
      </p:sp>
      <p:sp>
        <p:nvSpPr>
          <p:cNvPr id="3" name="Content Placeholder 2"/>
          <p:cNvSpPr>
            <a:spLocks noGrp="1"/>
          </p:cNvSpPr>
          <p:nvPr>
            <p:ph idx="1"/>
          </p:nvPr>
        </p:nvSpPr>
        <p:spPr>
          <a:xfrm>
            <a:off x="370113" y="1412875"/>
            <a:ext cx="4130450" cy="4867046"/>
          </a:xfrm>
        </p:spPr>
        <p:txBody>
          <a:bodyPr>
            <a:normAutofit/>
          </a:bodyPr>
          <a:lstStyle>
            <a:lvl1pPr marL="0" indent="0">
              <a:lnSpc>
                <a:spcPct val="110000"/>
              </a:lnSpc>
              <a:spcBef>
                <a:spcPts val="0"/>
              </a:spcBef>
              <a:buNone/>
              <a:defRPr sz="1200" b="1">
                <a:solidFill>
                  <a:schemeClr val="accent3"/>
                </a:solidFill>
              </a:defRPr>
            </a:lvl1pPr>
            <a:lvl2pPr marL="0" indent="0">
              <a:lnSpc>
                <a:spcPct val="110000"/>
              </a:lnSpc>
              <a:spcBef>
                <a:spcPts val="0"/>
              </a:spcBef>
              <a:buFont typeface="Arial" pitchFamily="34" charset="0"/>
              <a:buNone/>
              <a:tabLst/>
              <a:defRPr sz="1200"/>
            </a:lvl2pPr>
            <a:lvl3pPr marL="158098" indent="-158098">
              <a:lnSpc>
                <a:spcPct val="110000"/>
              </a:lnSpc>
              <a:spcBef>
                <a:spcPts val="0"/>
              </a:spcBef>
              <a:buFont typeface="Arial" pitchFamily="34" charset="0"/>
              <a:buChar char="•"/>
              <a:defRPr sz="1200" b="0">
                <a:solidFill>
                  <a:schemeClr val="tx2"/>
                </a:solidFill>
              </a:defRPr>
            </a:lvl3pPr>
            <a:lvl4pPr marL="323318" indent="-165219">
              <a:lnSpc>
                <a:spcPct val="110000"/>
              </a:lnSpc>
              <a:spcBef>
                <a:spcPts val="0"/>
              </a:spcBef>
              <a:tabLst/>
              <a:defRPr sz="1200"/>
            </a:lvl4pPr>
            <a:lvl5pPr marL="482840" indent="-159522">
              <a:lnSpc>
                <a:spcPct val="110000"/>
              </a:lnSpc>
              <a:spcBef>
                <a:spcPts val="0"/>
              </a:spcBef>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5" y="332059"/>
            <a:ext cx="8392887" cy="1086194"/>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9" name="Slide Number Placeholder 7"/>
          <p:cNvSpPr>
            <a:spLocks noGrp="1"/>
          </p:cNvSpPr>
          <p:nvPr>
            <p:ph type="sldNum" sz="quarter" idx="4"/>
          </p:nvPr>
        </p:nvSpPr>
        <p:spPr>
          <a:xfrm>
            <a:off x="7971996" y="6279920"/>
            <a:ext cx="792088" cy="252001"/>
          </a:xfrm>
          <a:prstGeom prst="rect">
            <a:avLst/>
          </a:prstGeom>
        </p:spPr>
        <p:txBody>
          <a:bodyPr vert="horz" lIns="0" tIns="0" rIns="0" bIns="0" rtlCol="0" anchor="ctr" anchorCtr="0"/>
          <a:lstStyle>
            <a:lvl1pPr algn="r">
              <a:defRPr sz="800" b="0">
                <a:solidFill>
                  <a:schemeClr val="tx2"/>
                </a:solidFill>
              </a:defRPr>
            </a:lvl1pPr>
          </a:lstStyle>
          <a:p>
            <a:fld id="{95CC1D26-A9BD-4BDE-BDD9-08EDBAE96860}" type="slidenum">
              <a:rPr lang="en-GB" smtClean="0">
                <a:solidFill>
                  <a:srgbClr val="313131"/>
                </a:solidFill>
              </a:rPr>
              <a:pPr/>
              <a:t>‹#›</a:t>
            </a:fld>
            <a:endParaRPr lang="en-GB" dirty="0">
              <a:solidFill>
                <a:srgbClr val="313131"/>
              </a:solidFill>
            </a:endParaRPr>
          </a:p>
        </p:txBody>
      </p:sp>
      <p:sp>
        <p:nvSpPr>
          <p:cNvPr id="7" name="Footer Placeholder 4"/>
          <p:cNvSpPr>
            <a:spLocks noGrp="1"/>
          </p:cNvSpPr>
          <p:nvPr>
            <p:ph type="ftr" sz="quarter" idx="3"/>
          </p:nvPr>
        </p:nvSpPr>
        <p:spPr>
          <a:xfrm>
            <a:off x="370114" y="6279920"/>
            <a:ext cx="7559473" cy="252001"/>
          </a:xfrm>
          <a:prstGeom prst="rect">
            <a:avLst/>
          </a:prstGeom>
        </p:spPr>
        <p:txBody>
          <a:bodyPr vert="horz" lIns="0" tIns="0" rIns="0" bIns="0" rtlCol="0" anchor="ctr" anchorCtr="0"/>
          <a:lstStyle>
            <a:lvl1pPr algn="l">
              <a:defRPr sz="800" b="0">
                <a:solidFill>
                  <a:schemeClr val="tx2"/>
                </a:solidFill>
              </a:defRPr>
            </a:lvl1pPr>
          </a:lstStyle>
          <a:p>
            <a:endParaRPr lang="en-GB" dirty="0" smtClean="0">
              <a:solidFill>
                <a:srgbClr val="313131"/>
              </a:solidFill>
            </a:endParaRPr>
          </a:p>
        </p:txBody>
      </p:sp>
      <p:sp>
        <p:nvSpPr>
          <p:cNvPr id="11" name="Picture Placeholder 10"/>
          <p:cNvSpPr>
            <a:spLocks noGrp="1"/>
          </p:cNvSpPr>
          <p:nvPr>
            <p:ph type="pic" sz="quarter" idx="10"/>
          </p:nvPr>
        </p:nvSpPr>
        <p:spPr>
          <a:xfrm>
            <a:off x="4643439" y="1412875"/>
            <a:ext cx="4119562" cy="4857062"/>
          </a:xfrm>
        </p:spPr>
        <p:txBody>
          <a:bodyPr>
            <a:normAutofit/>
          </a:bodyPr>
          <a:lstStyle>
            <a:lvl1pPr>
              <a:defRPr sz="1200"/>
            </a:lvl1pPr>
          </a:lstStyle>
          <a:p>
            <a:r>
              <a:rPr lang="en-US" dirty="0" smtClean="0"/>
              <a:t>Click icon to add picture</a:t>
            </a:r>
            <a:endParaRPr lang="en-GB" dirty="0"/>
          </a:p>
        </p:txBody>
      </p:sp>
    </p:spTree>
    <p:extLst>
      <p:ext uri="{BB962C8B-B14F-4D97-AF65-F5344CB8AC3E}">
        <p14:creationId xmlns="" xmlns:p14="http://schemas.microsoft.com/office/powerpoint/2010/main" val="2960201271"/>
      </p:ext>
    </p:extLst>
  </p:cSld>
  <p:clrMapOvr>
    <a:masterClrMapping/>
  </p:clrMapOvr>
  <p:transition>
    <p:fade/>
  </p:transition>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4_Key Statement Slide 1">
    <p:bg>
      <p:bgPr>
        <a:solidFill>
          <a:schemeClr val="accent3"/>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4" y="1403854"/>
            <a:ext cx="6095588" cy="4876067"/>
          </a:xfrm>
        </p:spPr>
        <p:txBody>
          <a:bodyPr>
            <a:normAutofit/>
          </a:bodyPr>
          <a:lstStyle>
            <a:lvl1pPr marL="0" indent="0">
              <a:lnSpc>
                <a:spcPct val="105000"/>
              </a:lnSpc>
              <a:spcBef>
                <a:spcPts val="0"/>
              </a:spcBef>
              <a:buNone/>
              <a:defRPr sz="2000" b="0">
                <a:solidFill>
                  <a:schemeClr val="bg1"/>
                </a:solidFill>
              </a:defRPr>
            </a:lvl1pPr>
            <a:lvl2pPr marL="0" indent="0">
              <a:buNone/>
              <a:tabLst/>
              <a:defRPr sz="3100" b="0">
                <a:solidFill>
                  <a:schemeClr val="bg1"/>
                </a:solidFill>
              </a:defRPr>
            </a:lvl2pPr>
            <a:lvl3pPr marL="281075" indent="-281075">
              <a:buFont typeface="Arial" pitchFamily="34" charset="0"/>
              <a:buChar char="•"/>
              <a:defRPr sz="3100" b="0">
                <a:solidFill>
                  <a:schemeClr val="bg1"/>
                </a:solidFill>
              </a:defRPr>
            </a:lvl3pPr>
            <a:lvl4pPr>
              <a:defRPr sz="3100" b="0">
                <a:solidFill>
                  <a:schemeClr val="bg1"/>
                </a:solidFill>
              </a:defRPr>
            </a:lvl4pPr>
            <a:lvl5pPr>
              <a:defRPr sz="31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7971996" y="6279920"/>
            <a:ext cx="792088" cy="252001"/>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4" y="6279920"/>
            <a:ext cx="7559473" cy="252001"/>
          </a:xfrm>
          <a:prstGeom prst="rect">
            <a:avLst/>
          </a:prstGeom>
        </p:spPr>
        <p:txBody>
          <a:bodyPr vert="horz" lIns="0" tIns="0" rIns="0" bIns="0" rtlCol="0" anchor="ctr" anchorCtr="0"/>
          <a:lstStyle>
            <a:lvl1pPr algn="l">
              <a:defRPr sz="800" b="0">
                <a:solidFill>
                  <a:schemeClr val="bg1"/>
                </a:solidFill>
              </a:defRPr>
            </a:lvl1pPr>
          </a:lstStyle>
          <a:p>
            <a:endParaRPr lang="en-GB" dirty="0" smtClean="0">
              <a:solidFill>
                <a:prstClr val="white"/>
              </a:solidFill>
            </a:endParaRPr>
          </a:p>
        </p:txBody>
      </p:sp>
    </p:spTree>
    <p:extLst>
      <p:ext uri="{BB962C8B-B14F-4D97-AF65-F5344CB8AC3E}">
        <p14:creationId xmlns="" xmlns:p14="http://schemas.microsoft.com/office/powerpoint/2010/main" val="2618615593"/>
      </p:ext>
    </p:extLst>
  </p:cSld>
  <p:clrMapOvr>
    <a:masterClrMapping/>
  </p:clrMapOvr>
  <p:transition>
    <p:fade/>
  </p:transition>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5_Key Statement Slide 1">
    <p:bg>
      <p:bgPr>
        <a:solidFill>
          <a:schemeClr val="accent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4" y="1403854"/>
            <a:ext cx="6095588" cy="4876067"/>
          </a:xfrm>
        </p:spPr>
        <p:txBody>
          <a:bodyPr>
            <a:normAutofit/>
          </a:bodyPr>
          <a:lstStyle>
            <a:lvl1pPr marL="0" indent="0">
              <a:lnSpc>
                <a:spcPct val="105000"/>
              </a:lnSpc>
              <a:spcBef>
                <a:spcPts val="0"/>
              </a:spcBef>
              <a:buNone/>
              <a:defRPr sz="2000" b="0">
                <a:solidFill>
                  <a:schemeClr val="bg1"/>
                </a:solidFill>
              </a:defRPr>
            </a:lvl1pPr>
            <a:lvl2pPr marL="0" indent="0">
              <a:buNone/>
              <a:tabLst/>
              <a:defRPr sz="3100" b="0">
                <a:solidFill>
                  <a:schemeClr val="bg1"/>
                </a:solidFill>
              </a:defRPr>
            </a:lvl2pPr>
            <a:lvl3pPr marL="281075" indent="-281075">
              <a:buFont typeface="Arial" pitchFamily="34" charset="0"/>
              <a:buChar char="•"/>
              <a:defRPr sz="3100" b="0">
                <a:solidFill>
                  <a:schemeClr val="bg1"/>
                </a:solidFill>
              </a:defRPr>
            </a:lvl3pPr>
            <a:lvl4pPr>
              <a:defRPr sz="3100" b="0">
                <a:solidFill>
                  <a:schemeClr val="bg1"/>
                </a:solidFill>
              </a:defRPr>
            </a:lvl4pPr>
            <a:lvl5pPr>
              <a:defRPr sz="31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7971996" y="6279920"/>
            <a:ext cx="792088" cy="252001"/>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4" y="6279920"/>
            <a:ext cx="7559473" cy="252001"/>
          </a:xfrm>
          <a:prstGeom prst="rect">
            <a:avLst/>
          </a:prstGeom>
        </p:spPr>
        <p:txBody>
          <a:bodyPr vert="horz" lIns="0" tIns="0" rIns="0" bIns="0" rtlCol="0" anchor="ctr" anchorCtr="0"/>
          <a:lstStyle>
            <a:lvl1pPr algn="l">
              <a:defRPr sz="800" b="0">
                <a:solidFill>
                  <a:schemeClr val="bg1"/>
                </a:solidFill>
              </a:defRPr>
            </a:lvl1pPr>
          </a:lstStyle>
          <a:p>
            <a:endParaRPr lang="en-GB" dirty="0" smtClean="0">
              <a:solidFill>
                <a:prstClr val="white"/>
              </a:solidFill>
            </a:endParaRPr>
          </a:p>
        </p:txBody>
      </p:sp>
    </p:spTree>
    <p:extLst>
      <p:ext uri="{BB962C8B-B14F-4D97-AF65-F5344CB8AC3E}">
        <p14:creationId xmlns="" xmlns:p14="http://schemas.microsoft.com/office/powerpoint/2010/main" val="775173725"/>
      </p:ext>
    </p:extLst>
  </p:cSld>
  <p:clrMapOvr>
    <a:masterClrMapping/>
  </p:clrMapOvr>
  <p:transition>
    <p:fade/>
  </p:transition>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6_Key Statement Slide 1">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4" y="1403854"/>
            <a:ext cx="6095588" cy="4876067"/>
          </a:xfrm>
        </p:spPr>
        <p:txBody>
          <a:bodyPr>
            <a:normAutofit/>
          </a:bodyPr>
          <a:lstStyle>
            <a:lvl1pPr marL="0" indent="0">
              <a:lnSpc>
                <a:spcPct val="105000"/>
              </a:lnSpc>
              <a:spcBef>
                <a:spcPts val="0"/>
              </a:spcBef>
              <a:buNone/>
              <a:defRPr sz="2000" b="0">
                <a:solidFill>
                  <a:schemeClr val="bg1"/>
                </a:solidFill>
              </a:defRPr>
            </a:lvl1pPr>
            <a:lvl2pPr marL="0" indent="0">
              <a:buNone/>
              <a:tabLst/>
              <a:defRPr sz="3100" b="0">
                <a:solidFill>
                  <a:schemeClr val="bg1"/>
                </a:solidFill>
              </a:defRPr>
            </a:lvl2pPr>
            <a:lvl3pPr marL="281075" indent="-281075">
              <a:buFont typeface="Arial" pitchFamily="34" charset="0"/>
              <a:buChar char="•"/>
              <a:defRPr sz="3100" b="0">
                <a:solidFill>
                  <a:schemeClr val="bg1"/>
                </a:solidFill>
              </a:defRPr>
            </a:lvl3pPr>
            <a:lvl4pPr>
              <a:defRPr sz="3100" b="0">
                <a:solidFill>
                  <a:schemeClr val="bg1"/>
                </a:solidFill>
              </a:defRPr>
            </a:lvl4pPr>
            <a:lvl5pPr>
              <a:defRPr sz="31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7971996" y="6279920"/>
            <a:ext cx="792088" cy="252001"/>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4" y="6279920"/>
            <a:ext cx="7559473" cy="252001"/>
          </a:xfrm>
          <a:prstGeom prst="rect">
            <a:avLst/>
          </a:prstGeom>
        </p:spPr>
        <p:txBody>
          <a:bodyPr vert="horz" lIns="0" tIns="0" rIns="0" bIns="0" rtlCol="0" anchor="ctr" anchorCtr="0"/>
          <a:lstStyle>
            <a:lvl1pPr algn="l">
              <a:defRPr sz="800" b="0">
                <a:solidFill>
                  <a:schemeClr val="bg1"/>
                </a:solidFill>
              </a:defRPr>
            </a:lvl1pPr>
          </a:lstStyle>
          <a:p>
            <a:endParaRPr lang="en-GB" dirty="0" smtClean="0">
              <a:solidFill>
                <a:prstClr val="white"/>
              </a:solidFill>
            </a:endParaRPr>
          </a:p>
        </p:txBody>
      </p:sp>
    </p:spTree>
    <p:extLst>
      <p:ext uri="{BB962C8B-B14F-4D97-AF65-F5344CB8AC3E}">
        <p14:creationId xmlns="" xmlns:p14="http://schemas.microsoft.com/office/powerpoint/2010/main" val="583570687"/>
      </p:ext>
    </p:extLst>
  </p:cSld>
  <p:clrMapOvr>
    <a:masterClrMapping/>
  </p:clrMapOvr>
  <p:transition>
    <p:fade/>
  </p:transition>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4_Divider Slide 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0930" y="1466846"/>
            <a:ext cx="8391619" cy="4819674"/>
          </a:xfrm>
        </p:spPr>
        <p:txBody>
          <a:bodyPr anchor="t">
            <a:noAutofit/>
          </a:bodyPr>
          <a:lstStyle>
            <a:lvl1pPr algn="l">
              <a:defRPr sz="6100" b="0" cap="none" baseline="0">
                <a:solidFill>
                  <a:schemeClr val="bg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279920"/>
            <a:ext cx="792088" cy="252001"/>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4" y="6279920"/>
            <a:ext cx="7559473" cy="252001"/>
          </a:xfrm>
          <a:prstGeom prst="rect">
            <a:avLst/>
          </a:prstGeom>
        </p:spPr>
        <p:txBody>
          <a:bodyPr vert="horz" lIns="0" tIns="0" rIns="0" bIns="0" rtlCol="0" anchor="ctr" anchorCtr="0"/>
          <a:lstStyle>
            <a:lvl1pPr algn="l">
              <a:defRPr sz="800" b="0">
                <a:solidFill>
                  <a:schemeClr val="bg1"/>
                </a:solidFill>
              </a:defRPr>
            </a:lvl1pPr>
          </a:lstStyle>
          <a:p>
            <a:endParaRPr lang="en-GB" dirty="0" smtClean="0">
              <a:solidFill>
                <a:prstClr val="white"/>
              </a:solidFill>
            </a:endParaRPr>
          </a:p>
        </p:txBody>
      </p:sp>
      <p:sp>
        <p:nvSpPr>
          <p:cNvPr id="6" name="Text Placeholder 5"/>
          <p:cNvSpPr>
            <a:spLocks noGrp="1"/>
          </p:cNvSpPr>
          <p:nvPr>
            <p:ph type="body" sz="quarter" idx="10"/>
          </p:nvPr>
        </p:nvSpPr>
        <p:spPr>
          <a:xfrm>
            <a:off x="370907" y="3000375"/>
            <a:ext cx="8391642" cy="3286144"/>
          </a:xfrm>
        </p:spPr>
        <p:txBody>
          <a:bodyPr>
            <a:normAutofit/>
          </a:bodyPr>
          <a:lstStyle>
            <a:lvl1pPr marL="0" indent="0">
              <a:spcBef>
                <a:spcPts val="0"/>
              </a:spcBef>
              <a:buNone/>
              <a:defRPr sz="1300" b="1">
                <a:solidFill>
                  <a:schemeClr val="bg1"/>
                </a:solidFill>
              </a:defRPr>
            </a:lvl1pPr>
            <a:lvl2pPr marL="0" indent="0">
              <a:spcBef>
                <a:spcPts val="0"/>
              </a:spcBef>
              <a:buNone/>
              <a:defRPr sz="1300">
                <a:solidFill>
                  <a:schemeClr val="bg1"/>
                </a:solidFill>
              </a:defRPr>
            </a:lvl2pPr>
            <a:lvl3pPr>
              <a:spcBef>
                <a:spcPts val="0"/>
              </a:spcBef>
              <a:defRPr sz="1300">
                <a:solidFill>
                  <a:schemeClr val="bg1"/>
                </a:solidFill>
              </a:defRPr>
            </a:lvl3pPr>
            <a:lvl4pPr>
              <a:spcBef>
                <a:spcPts val="0"/>
              </a:spcBef>
              <a:defRPr sz="1300">
                <a:solidFill>
                  <a:schemeClr val="bg1"/>
                </a:solidFill>
              </a:defRPr>
            </a:lvl4pPr>
            <a:lvl5pPr>
              <a:spcBef>
                <a:spcPts val="0"/>
              </a:spcBef>
              <a:defRPr sz="13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 xmlns:p14="http://schemas.microsoft.com/office/powerpoint/2010/main" val="4212415312"/>
      </p:ext>
    </p:extLst>
  </p:cSld>
  <p:clrMapOvr>
    <a:masterClrMapping/>
  </p:clrMapOvr>
  <p:transition>
    <p:fade/>
  </p:transition>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4_Divider Slide with Image 1">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6737" y="1538286"/>
            <a:ext cx="8415313" cy="4741634"/>
          </a:xfrm>
        </p:spPr>
        <p:txBody>
          <a:bodyPr anchor="t">
            <a:noAutofit/>
          </a:bodyPr>
          <a:lstStyle>
            <a:lvl1pPr algn="l">
              <a:defRPr sz="4800" b="0" cap="none" baseline="0">
                <a:solidFill>
                  <a:schemeClr val="accent2"/>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279920"/>
            <a:ext cx="792088" cy="252001"/>
          </a:xfrm>
          <a:prstGeom prst="rect">
            <a:avLst/>
          </a:prstGeom>
        </p:spPr>
        <p:txBody>
          <a:bodyPr vert="horz" lIns="0" tIns="0" rIns="0" bIns="0" rtlCol="0" anchor="ctr" anchorCtr="0"/>
          <a:lstStyle>
            <a:lvl1pPr algn="r">
              <a:defRPr sz="800" b="0">
                <a:solidFill>
                  <a:schemeClr val="tx2"/>
                </a:solidFill>
              </a:defRPr>
            </a:lvl1pPr>
          </a:lstStyle>
          <a:p>
            <a:fld id="{95CC1D26-A9BD-4BDE-BDD9-08EDBAE96860}" type="slidenum">
              <a:rPr lang="en-GB" smtClean="0">
                <a:solidFill>
                  <a:srgbClr val="313131"/>
                </a:solidFill>
              </a:rPr>
              <a:pPr/>
              <a:t>‹#›</a:t>
            </a:fld>
            <a:endParaRPr lang="en-GB" dirty="0">
              <a:solidFill>
                <a:srgbClr val="313131"/>
              </a:solidFill>
            </a:endParaRPr>
          </a:p>
        </p:txBody>
      </p:sp>
      <p:sp>
        <p:nvSpPr>
          <p:cNvPr id="5" name="Footer Placeholder 4"/>
          <p:cNvSpPr>
            <a:spLocks noGrp="1"/>
          </p:cNvSpPr>
          <p:nvPr>
            <p:ph type="ftr" sz="quarter" idx="3"/>
          </p:nvPr>
        </p:nvSpPr>
        <p:spPr>
          <a:xfrm>
            <a:off x="370114" y="6279920"/>
            <a:ext cx="7559473" cy="252001"/>
          </a:xfrm>
          <a:prstGeom prst="rect">
            <a:avLst/>
          </a:prstGeom>
        </p:spPr>
        <p:txBody>
          <a:bodyPr vert="horz" lIns="0" tIns="0" rIns="0" bIns="0" rtlCol="0" anchor="ctr" anchorCtr="0"/>
          <a:lstStyle>
            <a:lvl1pPr algn="l">
              <a:defRPr sz="800" b="0">
                <a:solidFill>
                  <a:schemeClr val="tx2"/>
                </a:solidFill>
              </a:defRPr>
            </a:lvl1pPr>
          </a:lstStyle>
          <a:p>
            <a:endParaRPr lang="en-GB" dirty="0" smtClean="0">
              <a:solidFill>
                <a:srgbClr val="313131"/>
              </a:solidFill>
            </a:endParaRPr>
          </a:p>
        </p:txBody>
      </p:sp>
    </p:spTree>
    <p:extLst>
      <p:ext uri="{BB962C8B-B14F-4D97-AF65-F5344CB8AC3E}">
        <p14:creationId xmlns="" xmlns:p14="http://schemas.microsoft.com/office/powerpoint/2010/main" val="2064138722"/>
      </p:ext>
    </p:extLst>
  </p:cSld>
  <p:clrMapOvr>
    <a:masterClrMapping/>
  </p:clrMapOvr>
  <p:transition>
    <p:fade/>
  </p:transition>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4_Divider Slide with Image 2">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1"/>
            <a:ext cx="3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3583" tIns="46792" rIns="93583" bIns="46792" rtlCol="0" anchor="ctr"/>
          <a:lstStyle/>
          <a:p>
            <a:pPr algn="ctr" defTabSz="935830"/>
            <a:endParaRPr lang="en-GB" sz="1900" dirty="0">
              <a:solidFill>
                <a:prstClr val="white"/>
              </a:solidFill>
            </a:endParaRPr>
          </a:p>
        </p:txBody>
      </p:sp>
      <p:sp>
        <p:nvSpPr>
          <p:cNvPr id="2" name="Title 1"/>
          <p:cNvSpPr>
            <a:spLocks noGrp="1"/>
          </p:cNvSpPr>
          <p:nvPr>
            <p:ph type="title"/>
          </p:nvPr>
        </p:nvSpPr>
        <p:spPr>
          <a:xfrm>
            <a:off x="366738" y="1671637"/>
            <a:ext cx="2776503" cy="4248169"/>
          </a:xfrm>
        </p:spPr>
        <p:txBody>
          <a:bodyPr anchor="t">
            <a:noAutofit/>
          </a:bodyPr>
          <a:lstStyle>
            <a:lvl1pPr algn="l">
              <a:defRPr sz="3700" b="0" cap="none" baseline="0">
                <a:solidFill>
                  <a:schemeClr val="accent2"/>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279920"/>
            <a:ext cx="792088" cy="252001"/>
          </a:xfrm>
          <a:prstGeom prst="rect">
            <a:avLst/>
          </a:prstGeom>
        </p:spPr>
        <p:txBody>
          <a:bodyPr vert="horz" lIns="0" tIns="0" rIns="0" bIns="0" rtlCol="0" anchor="ctr" anchorCtr="0"/>
          <a:lstStyle>
            <a:lvl1pPr algn="r">
              <a:defRPr sz="800" b="0">
                <a:solidFill>
                  <a:schemeClr val="tx2"/>
                </a:solidFill>
              </a:defRPr>
            </a:lvl1pPr>
          </a:lstStyle>
          <a:p>
            <a:fld id="{95CC1D26-A9BD-4BDE-BDD9-08EDBAE96860}" type="slidenum">
              <a:rPr lang="en-GB" smtClean="0">
                <a:solidFill>
                  <a:srgbClr val="313131"/>
                </a:solidFill>
              </a:rPr>
              <a:pPr/>
              <a:t>‹#›</a:t>
            </a:fld>
            <a:endParaRPr lang="en-GB" dirty="0">
              <a:solidFill>
                <a:srgbClr val="313131"/>
              </a:solidFill>
            </a:endParaRPr>
          </a:p>
        </p:txBody>
      </p:sp>
      <p:sp>
        <p:nvSpPr>
          <p:cNvPr id="5" name="Footer Placeholder 4"/>
          <p:cNvSpPr>
            <a:spLocks noGrp="1"/>
          </p:cNvSpPr>
          <p:nvPr>
            <p:ph type="ftr" sz="quarter" idx="3"/>
          </p:nvPr>
        </p:nvSpPr>
        <p:spPr>
          <a:xfrm>
            <a:off x="370114" y="6279920"/>
            <a:ext cx="7559473" cy="252001"/>
          </a:xfrm>
          <a:prstGeom prst="rect">
            <a:avLst/>
          </a:prstGeom>
        </p:spPr>
        <p:txBody>
          <a:bodyPr vert="horz" lIns="0" tIns="0" rIns="0" bIns="0" rtlCol="0" anchor="ctr" anchorCtr="0"/>
          <a:lstStyle>
            <a:lvl1pPr algn="l">
              <a:defRPr sz="800" b="0">
                <a:solidFill>
                  <a:schemeClr val="tx2"/>
                </a:solidFill>
              </a:defRPr>
            </a:lvl1pPr>
          </a:lstStyle>
          <a:p>
            <a:endParaRPr lang="en-GB" dirty="0" smtClean="0">
              <a:solidFill>
                <a:srgbClr val="313131"/>
              </a:solidFill>
            </a:endParaRPr>
          </a:p>
        </p:txBody>
      </p:sp>
    </p:spTree>
    <p:extLst>
      <p:ext uri="{BB962C8B-B14F-4D97-AF65-F5344CB8AC3E}">
        <p14:creationId xmlns="" xmlns:p14="http://schemas.microsoft.com/office/powerpoint/2010/main" val="1959521351"/>
      </p:ext>
    </p:extLst>
  </p:cSld>
  <p:clrMapOvr>
    <a:masterClrMapping/>
  </p:clrMapOvr>
  <p:transition>
    <p:fade/>
  </p:transition>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4_Disclaimer">
    <p:spTree>
      <p:nvGrpSpPr>
        <p:cNvPr id="1" name=""/>
        <p:cNvGrpSpPr/>
        <p:nvPr/>
      </p:nvGrpSpPr>
      <p:grpSpPr>
        <a:xfrm>
          <a:off x="0" y="0"/>
          <a:ext cx="0" cy="0"/>
          <a:chOff x="0" y="0"/>
          <a:chExt cx="0" cy="0"/>
        </a:xfrm>
      </p:grpSpPr>
      <p:sp>
        <p:nvSpPr>
          <p:cNvPr id="12" name="Slide Number Placeholder 7"/>
          <p:cNvSpPr>
            <a:spLocks noGrp="1"/>
          </p:cNvSpPr>
          <p:nvPr>
            <p:ph type="sldNum" sz="quarter" idx="4"/>
          </p:nvPr>
        </p:nvSpPr>
        <p:spPr>
          <a:xfrm>
            <a:off x="7971996" y="6279920"/>
            <a:ext cx="792088" cy="252001"/>
          </a:xfrm>
          <a:prstGeom prst="rect">
            <a:avLst/>
          </a:prstGeom>
        </p:spPr>
        <p:txBody>
          <a:bodyPr vert="horz" lIns="0" tIns="0" rIns="0" bIns="0" rtlCol="0" anchor="ctr" anchorCtr="0"/>
          <a:lstStyle>
            <a:lvl1pPr algn="r">
              <a:defRPr sz="800" b="0">
                <a:solidFill>
                  <a:schemeClr val="tx2"/>
                </a:solidFill>
              </a:defRPr>
            </a:lvl1pPr>
          </a:lstStyle>
          <a:p>
            <a:fld id="{95CC1D26-A9BD-4BDE-BDD9-08EDBAE96860}" type="slidenum">
              <a:rPr lang="en-GB" smtClean="0">
                <a:solidFill>
                  <a:srgbClr val="313131"/>
                </a:solidFill>
              </a:rPr>
              <a:pPr/>
              <a:t>‹#›</a:t>
            </a:fld>
            <a:endParaRPr lang="en-GB" dirty="0">
              <a:solidFill>
                <a:srgbClr val="313131"/>
              </a:solidFill>
            </a:endParaRPr>
          </a:p>
        </p:txBody>
      </p:sp>
      <p:sp>
        <p:nvSpPr>
          <p:cNvPr id="7" name="Footer Placeholder 4"/>
          <p:cNvSpPr>
            <a:spLocks noGrp="1"/>
          </p:cNvSpPr>
          <p:nvPr>
            <p:ph type="ftr" sz="quarter" idx="3"/>
          </p:nvPr>
        </p:nvSpPr>
        <p:spPr>
          <a:xfrm>
            <a:off x="370114" y="6279920"/>
            <a:ext cx="7559473" cy="252001"/>
          </a:xfrm>
          <a:prstGeom prst="rect">
            <a:avLst/>
          </a:prstGeom>
        </p:spPr>
        <p:txBody>
          <a:bodyPr vert="horz" lIns="0" tIns="0" rIns="0" bIns="0" rtlCol="0" anchor="ctr" anchorCtr="0"/>
          <a:lstStyle>
            <a:lvl1pPr algn="l">
              <a:defRPr sz="800" b="0">
                <a:solidFill>
                  <a:schemeClr val="tx2"/>
                </a:solidFill>
              </a:defRPr>
            </a:lvl1pPr>
          </a:lstStyle>
          <a:p>
            <a:endParaRPr lang="en-GB" dirty="0" smtClean="0">
              <a:solidFill>
                <a:srgbClr val="313131"/>
              </a:solidFill>
            </a:endParaRPr>
          </a:p>
        </p:txBody>
      </p:sp>
    </p:spTree>
    <p:extLst>
      <p:ext uri="{BB962C8B-B14F-4D97-AF65-F5344CB8AC3E}">
        <p14:creationId xmlns="" xmlns:p14="http://schemas.microsoft.com/office/powerpoint/2010/main" val="3441307785"/>
      </p:ext>
    </p:extLst>
  </p:cSld>
  <p:clrMapOvr>
    <a:masterClrMapping/>
  </p:clrMapOvr>
  <p:transition>
    <p:fade/>
  </p:transition>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userDrawn="1">
  <p:cSld name="4_Preface Layou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3" y="295682"/>
            <a:ext cx="8388000" cy="990177"/>
          </a:xfrm>
          <a:prstGeom prst="rect">
            <a:avLst/>
          </a:prstGeom>
        </p:spPr>
        <p:txBody>
          <a:bodyPr vert="horz" lIns="0" tIns="0" rIns="0" bIns="0" rtlCol="0" anchor="t" anchorCtr="0">
            <a:noAutofit/>
          </a:bodyPr>
          <a:lstStyle>
            <a:lvl1pPr>
              <a:defRPr>
                <a:solidFill>
                  <a:schemeClr val="accent3"/>
                </a:solidFill>
              </a:defRPr>
            </a:lvl1pPr>
          </a:lstStyle>
          <a:p>
            <a:r>
              <a:rPr lang="en-US" dirty="0" smtClean="0"/>
              <a:t>Click to edit Master title style</a:t>
            </a:r>
            <a:endParaRPr lang="en-GB" dirty="0"/>
          </a:p>
        </p:txBody>
      </p:sp>
      <p:sp>
        <p:nvSpPr>
          <p:cNvPr id="20" name="Text Placeholder 19"/>
          <p:cNvSpPr>
            <a:spLocks noGrp="1"/>
          </p:cNvSpPr>
          <p:nvPr>
            <p:ph type="body" sz="quarter" idx="14"/>
          </p:nvPr>
        </p:nvSpPr>
        <p:spPr>
          <a:xfrm>
            <a:off x="370800" y="1357200"/>
            <a:ext cx="8388000" cy="5000758"/>
          </a:xfrm>
        </p:spPr>
        <p:txBody>
          <a:bodyPr/>
          <a:lstStyle>
            <a:lvl1pPr marL="0" indent="0" algn="l">
              <a:buNone/>
              <a:defRPr/>
            </a:lvl1pPr>
            <a:lvl2pPr marL="271463" indent="-271463">
              <a:buFont typeface="Arial" pitchFamily="34" charset="0"/>
              <a:buChar cha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2576465964"/>
      </p:ext>
    </p:extLst>
  </p:cSld>
  <p:clrMapOvr>
    <a:masterClrMapping/>
  </p:clrMapOvr>
  <p:transition>
    <p:fade/>
  </p:transition>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userDrawn="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76238" y="1665289"/>
            <a:ext cx="6958012" cy="4716463"/>
          </a:xfrm>
          <a:prstGeom prst="rect">
            <a:avLst/>
          </a:prstGeom>
        </p:spPr>
        <p:txBody>
          <a:bodyPr/>
          <a:lstStyle>
            <a:lvl1pPr>
              <a:tabLst>
                <a:tab pos="6348834" algn="r"/>
              </a:tabLst>
              <a:defRPr/>
            </a:lvl1pPr>
            <a:lvl2pPr>
              <a:tabLst>
                <a:tab pos="6348834" algn="r"/>
              </a:tabLst>
              <a:defRPr/>
            </a:lvl2pPr>
            <a:lvl3pPr>
              <a:tabLst>
                <a:tab pos="6348834" algn="r"/>
              </a:tabLst>
              <a:defRPr/>
            </a:lvl3pPr>
            <a:lvl4pPr>
              <a:tabLst>
                <a:tab pos="6348834" algn="r"/>
              </a:tabLst>
              <a:defRPr/>
            </a:lvl4pPr>
            <a:lvl5pPr>
              <a:tabLst>
                <a:tab pos="4744776" algn="r"/>
              </a:tabLst>
              <a:defRPr baseline="0"/>
            </a:lvl5pPr>
            <a:lvl6pPr>
              <a:tabLst>
                <a:tab pos="6348834" algn="r"/>
              </a:tabLst>
              <a:defRPr/>
            </a:lvl6pPr>
            <a:lvl7pPr>
              <a:tabLst>
                <a:tab pos="6348834" algn="r"/>
              </a:tabLst>
              <a:defRPr/>
            </a:lvl7pPr>
            <a:lvl8pPr>
              <a:tabLst>
                <a:tab pos="6348834" algn="r"/>
              </a:tabLst>
              <a:defRPr/>
            </a:lvl8pPr>
            <a:lvl9pPr>
              <a:tabLst>
                <a:tab pos="6348834" algn="r"/>
              </a:tabLst>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Placeholder 1"/>
          <p:cNvSpPr>
            <a:spLocks noGrp="1"/>
          </p:cNvSpPr>
          <p:nvPr>
            <p:ph type="title" hasCustomPrompt="1"/>
          </p:nvPr>
        </p:nvSpPr>
        <p:spPr>
          <a:xfrm>
            <a:off x="376239" y="317500"/>
            <a:ext cx="8385174" cy="698501"/>
          </a:xfrm>
          <a:prstGeom prst="rect">
            <a:avLst/>
          </a:prstGeom>
        </p:spPr>
        <p:txBody>
          <a:bodyPr vert="horz" lIns="0" tIns="0" rIns="0" bIns="0" rtlCol="0" anchor="t" anchorCtr="0">
            <a:noAutofit/>
          </a:bodyPr>
          <a:lstStyle>
            <a:lvl1pPr>
              <a:defRPr/>
            </a:lvl1pPr>
          </a:lstStyle>
          <a:p>
            <a:r>
              <a:rPr lang="en-US" dirty="0"/>
              <a:t>Click to add title</a:t>
            </a:r>
          </a:p>
        </p:txBody>
      </p:sp>
    </p:spTree>
    <p:extLst>
      <p:ext uri="{BB962C8B-B14F-4D97-AF65-F5344CB8AC3E}">
        <p14:creationId xmlns="" xmlns:p14="http://schemas.microsoft.com/office/powerpoint/2010/main" val="190725518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6" Type="http://schemas.openxmlformats.org/officeDocument/2006/relationships/slideLayout" Target="../slideLayouts/slideLayout76.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97" Type="http://schemas.openxmlformats.org/officeDocument/2006/relationships/slideLayout" Target="../slideLayouts/slideLayout97.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87" Type="http://schemas.openxmlformats.org/officeDocument/2006/relationships/slideLayout" Target="../slideLayouts/slideLayout87.xml"/><Relationship Id="rId102" Type="http://schemas.openxmlformats.org/officeDocument/2006/relationships/theme" Target="../theme/theme1.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9.xml"/><Relationship Id="rId13" Type="http://schemas.openxmlformats.org/officeDocument/2006/relationships/slideLayout" Target="../slideLayouts/slideLayout114.xml"/><Relationship Id="rId18" Type="http://schemas.openxmlformats.org/officeDocument/2006/relationships/slideLayout" Target="../slideLayouts/slideLayout119.xml"/><Relationship Id="rId26" Type="http://schemas.openxmlformats.org/officeDocument/2006/relationships/slideLayout" Target="../slideLayouts/slideLayout127.xml"/><Relationship Id="rId3" Type="http://schemas.openxmlformats.org/officeDocument/2006/relationships/slideLayout" Target="../slideLayouts/slideLayout104.xml"/><Relationship Id="rId21" Type="http://schemas.openxmlformats.org/officeDocument/2006/relationships/slideLayout" Target="../slideLayouts/slideLayout122.xml"/><Relationship Id="rId34" Type="http://schemas.openxmlformats.org/officeDocument/2006/relationships/slideLayout" Target="../slideLayouts/slideLayout135.xml"/><Relationship Id="rId7" Type="http://schemas.openxmlformats.org/officeDocument/2006/relationships/slideLayout" Target="../slideLayouts/slideLayout108.xml"/><Relationship Id="rId12" Type="http://schemas.openxmlformats.org/officeDocument/2006/relationships/slideLayout" Target="../slideLayouts/slideLayout113.xml"/><Relationship Id="rId17" Type="http://schemas.openxmlformats.org/officeDocument/2006/relationships/slideLayout" Target="../slideLayouts/slideLayout118.xml"/><Relationship Id="rId25" Type="http://schemas.openxmlformats.org/officeDocument/2006/relationships/slideLayout" Target="../slideLayouts/slideLayout126.xml"/><Relationship Id="rId33" Type="http://schemas.openxmlformats.org/officeDocument/2006/relationships/slideLayout" Target="../slideLayouts/slideLayout134.xml"/><Relationship Id="rId2" Type="http://schemas.openxmlformats.org/officeDocument/2006/relationships/slideLayout" Target="../slideLayouts/slideLayout103.xml"/><Relationship Id="rId16" Type="http://schemas.openxmlformats.org/officeDocument/2006/relationships/slideLayout" Target="../slideLayouts/slideLayout117.xml"/><Relationship Id="rId20" Type="http://schemas.openxmlformats.org/officeDocument/2006/relationships/slideLayout" Target="../slideLayouts/slideLayout121.xml"/><Relationship Id="rId29" Type="http://schemas.openxmlformats.org/officeDocument/2006/relationships/slideLayout" Target="../slideLayouts/slideLayout130.xml"/><Relationship Id="rId1" Type="http://schemas.openxmlformats.org/officeDocument/2006/relationships/slideLayout" Target="../slideLayouts/slideLayout102.xml"/><Relationship Id="rId6" Type="http://schemas.openxmlformats.org/officeDocument/2006/relationships/slideLayout" Target="../slideLayouts/slideLayout107.xml"/><Relationship Id="rId11" Type="http://schemas.openxmlformats.org/officeDocument/2006/relationships/slideLayout" Target="../slideLayouts/slideLayout112.xml"/><Relationship Id="rId24" Type="http://schemas.openxmlformats.org/officeDocument/2006/relationships/slideLayout" Target="../slideLayouts/slideLayout125.xml"/><Relationship Id="rId32" Type="http://schemas.openxmlformats.org/officeDocument/2006/relationships/slideLayout" Target="../slideLayouts/slideLayout133.xml"/><Relationship Id="rId37" Type="http://schemas.openxmlformats.org/officeDocument/2006/relationships/theme" Target="../theme/theme2.xml"/><Relationship Id="rId5" Type="http://schemas.openxmlformats.org/officeDocument/2006/relationships/slideLayout" Target="../slideLayouts/slideLayout106.xml"/><Relationship Id="rId15" Type="http://schemas.openxmlformats.org/officeDocument/2006/relationships/slideLayout" Target="../slideLayouts/slideLayout116.xml"/><Relationship Id="rId23" Type="http://schemas.openxmlformats.org/officeDocument/2006/relationships/slideLayout" Target="../slideLayouts/slideLayout124.xml"/><Relationship Id="rId28" Type="http://schemas.openxmlformats.org/officeDocument/2006/relationships/slideLayout" Target="../slideLayouts/slideLayout129.xml"/><Relationship Id="rId36" Type="http://schemas.openxmlformats.org/officeDocument/2006/relationships/slideLayout" Target="../slideLayouts/slideLayout137.xml"/><Relationship Id="rId10" Type="http://schemas.openxmlformats.org/officeDocument/2006/relationships/slideLayout" Target="../slideLayouts/slideLayout111.xml"/><Relationship Id="rId19" Type="http://schemas.openxmlformats.org/officeDocument/2006/relationships/slideLayout" Target="../slideLayouts/slideLayout120.xml"/><Relationship Id="rId31" Type="http://schemas.openxmlformats.org/officeDocument/2006/relationships/slideLayout" Target="../slideLayouts/slideLayout132.xml"/><Relationship Id="rId4" Type="http://schemas.openxmlformats.org/officeDocument/2006/relationships/slideLayout" Target="../slideLayouts/slideLayout105.xml"/><Relationship Id="rId9" Type="http://schemas.openxmlformats.org/officeDocument/2006/relationships/slideLayout" Target="../slideLayouts/slideLayout110.xml"/><Relationship Id="rId14" Type="http://schemas.openxmlformats.org/officeDocument/2006/relationships/slideLayout" Target="../slideLayouts/slideLayout115.xml"/><Relationship Id="rId22" Type="http://schemas.openxmlformats.org/officeDocument/2006/relationships/slideLayout" Target="../slideLayouts/slideLayout123.xml"/><Relationship Id="rId27" Type="http://schemas.openxmlformats.org/officeDocument/2006/relationships/slideLayout" Target="../slideLayouts/slideLayout128.xml"/><Relationship Id="rId30" Type="http://schemas.openxmlformats.org/officeDocument/2006/relationships/slideLayout" Target="../slideLayouts/slideLayout131.xml"/><Relationship Id="rId35" Type="http://schemas.openxmlformats.org/officeDocument/2006/relationships/slideLayout" Target="../slideLayouts/slideLayout1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0113" y="295683"/>
            <a:ext cx="8388000" cy="1516183"/>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370113" y="1809101"/>
            <a:ext cx="8388000" cy="4536504"/>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 2015 Deloitte Touché Tohmatsu India Private Limited</a:t>
            </a:r>
            <a:endParaRPr lang="en-US" dirty="0"/>
          </a:p>
        </p:txBody>
      </p:sp>
      <p:sp>
        <p:nvSpPr>
          <p:cNvPr id="8"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194751282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 id="2147483768" r:id="rId18"/>
    <p:sldLayoutId id="2147483769" r:id="rId19"/>
    <p:sldLayoutId id="2147483770" r:id="rId20"/>
    <p:sldLayoutId id="2147483771" r:id="rId21"/>
    <p:sldLayoutId id="2147483710" r:id="rId22"/>
    <p:sldLayoutId id="2147483711" r:id="rId23"/>
    <p:sldLayoutId id="2147483712" r:id="rId24"/>
    <p:sldLayoutId id="2147483713" r:id="rId25"/>
    <p:sldLayoutId id="2147483714" r:id="rId26"/>
    <p:sldLayoutId id="2147483715" r:id="rId27"/>
    <p:sldLayoutId id="2147483716" r:id="rId28"/>
    <p:sldLayoutId id="2147483717" r:id="rId29"/>
    <p:sldLayoutId id="2147483718" r:id="rId30"/>
    <p:sldLayoutId id="2147483719" r:id="rId31"/>
    <p:sldLayoutId id="2147483720" r:id="rId32"/>
    <p:sldLayoutId id="2147483721" r:id="rId33"/>
    <p:sldLayoutId id="2147483722" r:id="rId34"/>
    <p:sldLayoutId id="2147483723" r:id="rId35"/>
    <p:sldLayoutId id="2147483724" r:id="rId36"/>
    <p:sldLayoutId id="2147483725" r:id="rId37"/>
    <p:sldLayoutId id="2147483726" r:id="rId38"/>
    <p:sldLayoutId id="2147483727" r:id="rId39"/>
    <p:sldLayoutId id="2147483777" r:id="rId40"/>
    <p:sldLayoutId id="2147483778" r:id="rId41"/>
    <p:sldLayoutId id="2147483779" r:id="rId42"/>
    <p:sldLayoutId id="2147483780" r:id="rId43"/>
    <p:sldLayoutId id="2147483781" r:id="rId44"/>
    <p:sldLayoutId id="2147483782" r:id="rId45"/>
    <p:sldLayoutId id="2147483783" r:id="rId46"/>
    <p:sldLayoutId id="2147483784" r:id="rId47"/>
    <p:sldLayoutId id="2147483785" r:id="rId48"/>
    <p:sldLayoutId id="2147483786" r:id="rId49"/>
    <p:sldLayoutId id="2147483787" r:id="rId50"/>
    <p:sldLayoutId id="2147483788" r:id="rId51"/>
    <p:sldLayoutId id="2147483789" r:id="rId52"/>
    <p:sldLayoutId id="2147483790" r:id="rId53"/>
    <p:sldLayoutId id="2147483791" r:id="rId54"/>
    <p:sldLayoutId id="2147483792" r:id="rId55"/>
    <p:sldLayoutId id="2147483793" r:id="rId56"/>
    <p:sldLayoutId id="2147483794" r:id="rId57"/>
    <p:sldLayoutId id="2147483795" r:id="rId58"/>
    <p:sldLayoutId id="2147483796" r:id="rId59"/>
    <p:sldLayoutId id="2147483801" r:id="rId60"/>
    <p:sldLayoutId id="2147483802" r:id="rId61"/>
    <p:sldLayoutId id="2147483803" r:id="rId62"/>
    <p:sldLayoutId id="2147483804" r:id="rId63"/>
    <p:sldLayoutId id="2147483805" r:id="rId64"/>
    <p:sldLayoutId id="2147483806" r:id="rId65"/>
    <p:sldLayoutId id="2147483807" r:id="rId66"/>
    <p:sldLayoutId id="2147483808" r:id="rId67"/>
    <p:sldLayoutId id="2147483809" r:id="rId68"/>
    <p:sldLayoutId id="2147483810" r:id="rId69"/>
    <p:sldLayoutId id="2147483811" r:id="rId70"/>
    <p:sldLayoutId id="2147483812" r:id="rId71"/>
    <p:sldLayoutId id="2147483813" r:id="rId72"/>
    <p:sldLayoutId id="2147483814" r:id="rId73"/>
    <p:sldLayoutId id="2147483815" r:id="rId74"/>
    <p:sldLayoutId id="2147483816" r:id="rId75"/>
    <p:sldLayoutId id="2147483817" r:id="rId76"/>
    <p:sldLayoutId id="2147483818" r:id="rId77"/>
    <p:sldLayoutId id="2147483821" r:id="rId78"/>
    <p:sldLayoutId id="2147483822" r:id="rId79"/>
    <p:sldLayoutId id="2147483823" r:id="rId80"/>
    <p:sldLayoutId id="2147483824" r:id="rId81"/>
    <p:sldLayoutId id="2147483825" r:id="rId82"/>
    <p:sldLayoutId id="2147483826" r:id="rId83"/>
    <p:sldLayoutId id="2147483827" r:id="rId84"/>
    <p:sldLayoutId id="2147483828" r:id="rId85"/>
    <p:sldLayoutId id="2147483829" r:id="rId86"/>
    <p:sldLayoutId id="2147483830" r:id="rId87"/>
    <p:sldLayoutId id="2147483831" r:id="rId88"/>
    <p:sldLayoutId id="2147483832" r:id="rId89"/>
    <p:sldLayoutId id="2147483833" r:id="rId90"/>
    <p:sldLayoutId id="2147483834" r:id="rId91"/>
    <p:sldLayoutId id="2147483835" r:id="rId92"/>
    <p:sldLayoutId id="2147483836" r:id="rId93"/>
    <p:sldLayoutId id="2147483837" r:id="rId94"/>
    <p:sldLayoutId id="2147483838" r:id="rId95"/>
    <p:sldLayoutId id="2147483839" r:id="rId96"/>
    <p:sldLayoutId id="2147483840" r:id="rId97"/>
    <p:sldLayoutId id="2147483842" r:id="rId98"/>
    <p:sldLayoutId id="2147483880" r:id="rId99"/>
    <p:sldLayoutId id="2147483881" r:id="rId100"/>
    <p:sldLayoutId id="2147483882" r:id="rId101"/>
  </p:sldLayoutIdLst>
  <p:transition>
    <p:fade/>
  </p:transition>
  <p:timing>
    <p:tnLst>
      <p:par>
        <p:cTn id="1" dur="indefinite" restart="never" nodeType="tmRoot"/>
      </p:par>
    </p:tnLst>
  </p:timing>
  <p:hf hdr="0" dt="0"/>
  <p:txStyles>
    <p:titleStyle>
      <a:lvl1pPr algn="l" defTabSz="914400" rtl="0" eaLnBrk="1" latinLnBrk="0" hangingPunct="1">
        <a:spcBef>
          <a:spcPct val="0"/>
        </a:spcBef>
        <a:buNone/>
        <a:defRPr sz="3000" kern="1200">
          <a:solidFill>
            <a:schemeClr val="accent2"/>
          </a:solidFill>
          <a:latin typeface="+mj-lt"/>
          <a:ea typeface="+mj-ea"/>
          <a:cs typeface="+mj-cs"/>
        </a:defRPr>
      </a:lvl1pPr>
    </p:titleStyle>
    <p:bodyStyle>
      <a:lvl1pPr marL="274638" indent="-274638" algn="l" defTabSz="914400" rtl="0" eaLnBrk="1" latinLnBrk="0" hangingPunct="1">
        <a:spcBef>
          <a:spcPts val="1200"/>
        </a:spcBef>
        <a:buFont typeface="Arial" pitchFamily="34" charset="0"/>
        <a:buChar char="•"/>
        <a:defRPr sz="1800" b="0" kern="1200">
          <a:solidFill>
            <a:schemeClr val="tx2"/>
          </a:solidFill>
          <a:latin typeface="+mn-lt"/>
          <a:ea typeface="+mn-ea"/>
          <a:cs typeface="+mn-cs"/>
        </a:defRPr>
      </a:lvl1pPr>
      <a:lvl2pPr marL="441325" indent="-166688" algn="l" defTabSz="914400" rtl="0" eaLnBrk="1" latinLnBrk="0" hangingPunct="1">
        <a:spcBef>
          <a:spcPts val="1200"/>
        </a:spcBef>
        <a:buFont typeface="Arial" pitchFamily="34" charset="0"/>
        <a:buChar char="−"/>
        <a:defRPr sz="1800" kern="1200">
          <a:solidFill>
            <a:schemeClr val="tx2"/>
          </a:solidFill>
          <a:latin typeface="+mn-lt"/>
          <a:ea typeface="+mn-ea"/>
          <a:cs typeface="+mn-cs"/>
        </a:defRPr>
      </a:lvl2pPr>
      <a:lvl3pPr marL="441325" indent="-166688" algn="l" defTabSz="914400" rtl="0" eaLnBrk="1" latinLnBrk="0" hangingPunct="1">
        <a:spcBef>
          <a:spcPts val="1200"/>
        </a:spcBef>
        <a:buFont typeface="Arial" pitchFamily="34" charset="0"/>
        <a:buChar char="−"/>
        <a:defRPr sz="1800" kern="1200">
          <a:solidFill>
            <a:schemeClr val="tx2"/>
          </a:solidFill>
          <a:latin typeface="+mn-lt"/>
          <a:ea typeface="+mn-ea"/>
          <a:cs typeface="+mn-cs"/>
        </a:defRPr>
      </a:lvl3pPr>
      <a:lvl4pPr marL="447675" indent="-180975" algn="l" defTabSz="914400" rtl="0" eaLnBrk="1" latinLnBrk="0" hangingPunct="1">
        <a:spcBef>
          <a:spcPts val="1200"/>
        </a:spcBef>
        <a:buFont typeface="Arial" pitchFamily="34" charset="0"/>
        <a:buChar char="−"/>
        <a:defRPr sz="1800" kern="1200">
          <a:solidFill>
            <a:schemeClr val="tx2"/>
          </a:solidFill>
          <a:latin typeface="+mn-lt"/>
          <a:ea typeface="+mn-ea"/>
          <a:cs typeface="+mn-cs"/>
        </a:defRPr>
      </a:lvl4pPr>
      <a:lvl5pPr marL="441325" indent="-166688" algn="l" defTabSz="914400" rtl="0" eaLnBrk="1" latinLnBrk="0" hangingPunct="1">
        <a:spcBef>
          <a:spcPts val="1200"/>
        </a:spcBef>
        <a:buFont typeface="Arial" pitchFamily="34" charset="0"/>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0113" y="295683"/>
            <a:ext cx="8388000" cy="1516183"/>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370113" y="1809101"/>
            <a:ext cx="8388000" cy="4536504"/>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smtClean="0"/>
              <a:t>© 2015  Deloitte Touche Tohmatsu India Private Limited</a:t>
            </a:r>
            <a:endParaRPr lang="en-US" dirty="0"/>
          </a:p>
        </p:txBody>
      </p:sp>
      <p:sp>
        <p:nvSpPr>
          <p:cNvPr id="8"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2383564800"/>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 id="2147483862" r:id="rId19"/>
    <p:sldLayoutId id="2147483863" r:id="rId20"/>
    <p:sldLayoutId id="2147483864" r:id="rId21"/>
    <p:sldLayoutId id="2147483865" r:id="rId22"/>
    <p:sldLayoutId id="2147483866" r:id="rId23"/>
    <p:sldLayoutId id="2147483867" r:id="rId24"/>
    <p:sldLayoutId id="2147483868" r:id="rId25"/>
    <p:sldLayoutId id="2147483869" r:id="rId26"/>
    <p:sldLayoutId id="2147483870" r:id="rId27"/>
    <p:sldLayoutId id="2147483871" r:id="rId28"/>
    <p:sldLayoutId id="2147483872" r:id="rId29"/>
    <p:sldLayoutId id="2147483873" r:id="rId30"/>
    <p:sldLayoutId id="2147483874" r:id="rId31"/>
    <p:sldLayoutId id="2147483875" r:id="rId32"/>
    <p:sldLayoutId id="2147483876" r:id="rId33"/>
    <p:sldLayoutId id="2147483877" r:id="rId34"/>
    <p:sldLayoutId id="2147483878" r:id="rId35"/>
    <p:sldLayoutId id="2147483879" r:id="rId36"/>
  </p:sldLayoutIdLst>
  <p:transition>
    <p:fade/>
  </p:transition>
  <p:timing>
    <p:tnLst>
      <p:par>
        <p:cTn id="1" dur="indefinite" restart="never" nodeType="tmRoot"/>
      </p:par>
    </p:tnLst>
  </p:timing>
  <p:hf hdr="0" dt="0"/>
  <p:txStyles>
    <p:titleStyle>
      <a:lvl1pPr algn="l" defTabSz="914400" rtl="0" eaLnBrk="1" latinLnBrk="0" hangingPunct="1">
        <a:spcBef>
          <a:spcPct val="0"/>
        </a:spcBef>
        <a:buNone/>
        <a:defRPr sz="3000" kern="1200">
          <a:solidFill>
            <a:schemeClr val="accent3"/>
          </a:solidFill>
          <a:latin typeface="+mj-lt"/>
          <a:ea typeface="+mj-ea"/>
          <a:cs typeface="+mj-cs"/>
        </a:defRPr>
      </a:lvl1pPr>
    </p:titleStyle>
    <p:bodyStyle>
      <a:lvl1pPr marL="274638" indent="-274638" algn="l" defTabSz="914400" rtl="0" eaLnBrk="1" latinLnBrk="0" hangingPunct="1">
        <a:spcBef>
          <a:spcPts val="1200"/>
        </a:spcBef>
        <a:buFont typeface="Arial" pitchFamily="34" charset="0"/>
        <a:buChar char="•"/>
        <a:defRPr sz="1800" b="0" kern="1200">
          <a:solidFill>
            <a:schemeClr val="tx2"/>
          </a:solidFill>
          <a:latin typeface="+mn-lt"/>
          <a:ea typeface="+mn-ea"/>
          <a:cs typeface="+mn-cs"/>
        </a:defRPr>
      </a:lvl1pPr>
      <a:lvl2pPr marL="441325" indent="-166688" algn="l" defTabSz="914400" rtl="0" eaLnBrk="1" latinLnBrk="0" hangingPunct="1">
        <a:spcBef>
          <a:spcPts val="1200"/>
        </a:spcBef>
        <a:buFont typeface="Arial" pitchFamily="34" charset="0"/>
        <a:buChar char="−"/>
        <a:defRPr sz="1800" kern="1200">
          <a:solidFill>
            <a:schemeClr val="tx2"/>
          </a:solidFill>
          <a:latin typeface="+mn-lt"/>
          <a:ea typeface="+mn-ea"/>
          <a:cs typeface="+mn-cs"/>
        </a:defRPr>
      </a:lvl2pPr>
      <a:lvl3pPr marL="441325" indent="-166688" algn="l" defTabSz="914400" rtl="0" eaLnBrk="1" latinLnBrk="0" hangingPunct="1">
        <a:spcBef>
          <a:spcPts val="1200"/>
        </a:spcBef>
        <a:buFont typeface="Arial" pitchFamily="34" charset="0"/>
        <a:buChar char="−"/>
        <a:defRPr sz="1800" kern="1200">
          <a:solidFill>
            <a:schemeClr val="tx2"/>
          </a:solidFill>
          <a:latin typeface="+mn-lt"/>
          <a:ea typeface="+mn-ea"/>
          <a:cs typeface="+mn-cs"/>
        </a:defRPr>
      </a:lvl3pPr>
      <a:lvl4pPr marL="447675" indent="-180975" algn="l" defTabSz="914400" rtl="0" eaLnBrk="1" latinLnBrk="0" hangingPunct="1">
        <a:spcBef>
          <a:spcPts val="1200"/>
        </a:spcBef>
        <a:buFont typeface="Arial" pitchFamily="34" charset="0"/>
        <a:buChar char="−"/>
        <a:defRPr sz="1800" kern="1200">
          <a:solidFill>
            <a:schemeClr val="tx2"/>
          </a:solidFill>
          <a:latin typeface="+mn-lt"/>
          <a:ea typeface="+mn-ea"/>
          <a:cs typeface="+mn-cs"/>
        </a:defRPr>
      </a:lvl4pPr>
      <a:lvl5pPr marL="441325" indent="-166688" algn="l" defTabSz="914400" rtl="0" eaLnBrk="1" latinLnBrk="0" hangingPunct="1">
        <a:spcBef>
          <a:spcPts val="1200"/>
        </a:spcBef>
        <a:buFont typeface="Arial" pitchFamily="34" charset="0"/>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2.xml"/><Relationship Id="rId2" Type="http://schemas.openxmlformats.org/officeDocument/2006/relationships/slideLayout" Target="../slideLayouts/slideLayout99.xml"/><Relationship Id="rId1" Type="http://schemas.openxmlformats.org/officeDocument/2006/relationships/tags" Target="../tags/tag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9.xml"/><Relationship Id="rId1" Type="http://schemas.openxmlformats.org/officeDocument/2006/relationships/slideLayout" Target="../slideLayouts/slideLayout10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100.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slideLayout" Target="../slideLayouts/slideLayout4.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0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0.xml.rels><?xml version="1.0" encoding="UTF-8" standalone="yes"?>
<Relationships xmlns="http://schemas.openxmlformats.org/package/2006/relationships"><Relationship Id="rId3" Type="http://schemas.openxmlformats.org/officeDocument/2006/relationships/hyperlink" Target="https://indiankanoon.org/doc/145543359/" TargetMode="External"/><Relationship Id="rId2" Type="http://schemas.openxmlformats.org/officeDocument/2006/relationships/notesSlide" Target="../notesSlides/notesSlide34.xml"/><Relationship Id="rId1" Type="http://schemas.openxmlformats.org/officeDocument/2006/relationships/slideLayout" Target="../slideLayouts/slideLayout10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0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0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0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0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0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0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0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Downloads\iStock_000003252992Large.jpg"/>
          <p:cNvPicPr>
            <a:picLocks noChangeAspect="1" noChangeArrowheads="1"/>
          </p:cNvPicPr>
          <p:nvPr/>
        </p:nvPicPr>
        <p:blipFill>
          <a:blip r:embed="rId2" cstate="print">
            <a:duotone>
              <a:schemeClr val="accent3">
                <a:shade val="45000"/>
                <a:satMod val="135000"/>
              </a:schemeClr>
              <a:prstClr val="white"/>
            </a:duotone>
          </a:blip>
          <a:srcRect t="1643" r="9167" b="1018"/>
          <a:stretch>
            <a:fillRect/>
          </a:stretch>
        </p:blipFill>
        <p:spPr bwMode="auto">
          <a:xfrm>
            <a:off x="2702653" y="1833188"/>
            <a:ext cx="6441347" cy="5024812"/>
          </a:xfrm>
          <a:prstGeom prst="rect">
            <a:avLst/>
          </a:prstGeom>
          <a:ln>
            <a:solidFill>
              <a:srgbClr val="00B0F0"/>
            </a:solidFill>
          </a:ln>
          <a:effectLst>
            <a:softEdge rad="112500"/>
          </a:effectLst>
        </p:spPr>
      </p:pic>
      <p:sp>
        <p:nvSpPr>
          <p:cNvPr id="121873" name="Rectangle 17"/>
          <p:cNvSpPr>
            <a:spLocks noGrp="1"/>
          </p:cNvSpPr>
          <p:nvPr>
            <p:ph type="ctrTitle"/>
          </p:nvPr>
        </p:nvSpPr>
        <p:spPr>
          <a:xfrm>
            <a:off x="-32" y="2000240"/>
            <a:ext cx="8293427" cy="1785950"/>
          </a:xfrm>
        </p:spPr>
        <p:txBody>
          <a:bodyPr/>
          <a:lstStyle/>
          <a:p>
            <a:pPr marL="180000">
              <a:lnSpc>
                <a:spcPct val="150000"/>
              </a:lnSpc>
            </a:pPr>
            <a:r>
              <a:rPr lang="en-US" sz="3600" b="1" dirty="0" smtClean="0">
                <a:solidFill>
                  <a:srgbClr val="002060"/>
                </a:solidFill>
              </a:rPr>
              <a:t>GST Overview – Electricity sector Registration under GST</a:t>
            </a:r>
            <a:br>
              <a:rPr lang="en-US" sz="3600" b="1" dirty="0" smtClean="0">
                <a:solidFill>
                  <a:srgbClr val="002060"/>
                </a:solidFill>
              </a:rPr>
            </a:br>
            <a:r>
              <a:rPr lang="en-US" sz="3600" b="1" dirty="0" smtClean="0">
                <a:solidFill>
                  <a:srgbClr val="002060"/>
                </a:solidFill>
              </a:rPr>
              <a:t>Impact on Contracts</a:t>
            </a:r>
            <a:endParaRPr lang="en-US" sz="3600" b="1" dirty="0">
              <a:solidFill>
                <a:srgbClr val="002060"/>
              </a:solidFill>
            </a:endParaRPr>
          </a:p>
        </p:txBody>
      </p:sp>
      <p:sp>
        <p:nvSpPr>
          <p:cNvPr id="4" name="Rectangle 17"/>
          <p:cNvSpPr txBox="1">
            <a:spLocks/>
          </p:cNvSpPr>
          <p:nvPr/>
        </p:nvSpPr>
        <p:spPr>
          <a:xfrm>
            <a:off x="-32" y="5715016"/>
            <a:ext cx="2504973" cy="714379"/>
          </a:xfrm>
          <a:prstGeom prst="rect">
            <a:avLst/>
          </a:prstGeom>
        </p:spPr>
        <p:txBody>
          <a:bodyPr vert="horz" lIns="0" tIns="0" rIns="0" bIns="0" rtlCol="0" anchor="t" anchorCtr="0">
            <a:noAutofit/>
          </a:bodyPr>
          <a:lstStyle>
            <a:lvl1pPr algn="l" defTabSz="914400" rtl="0" eaLnBrk="1" latinLnBrk="0" hangingPunct="1">
              <a:spcBef>
                <a:spcPct val="0"/>
              </a:spcBef>
              <a:buNone/>
              <a:defRPr sz="3800" kern="1200">
                <a:solidFill>
                  <a:schemeClr val="accent1"/>
                </a:solidFill>
                <a:latin typeface="+mj-lt"/>
                <a:ea typeface="+mj-ea"/>
                <a:cs typeface="+mj-cs"/>
              </a:defRPr>
            </a:lvl1pPr>
          </a:lstStyle>
          <a:p>
            <a:pPr marL="180000"/>
            <a:r>
              <a:rPr lang="en-US" sz="2500" dirty="0" smtClean="0">
                <a:solidFill>
                  <a:srgbClr val="002060"/>
                </a:solidFill>
              </a:rPr>
              <a:t>S. </a:t>
            </a:r>
            <a:r>
              <a:rPr lang="en-US" sz="2500" dirty="0" err="1" smtClean="0">
                <a:solidFill>
                  <a:srgbClr val="002060"/>
                </a:solidFill>
              </a:rPr>
              <a:t>Thirumalai</a:t>
            </a:r>
            <a:endParaRPr lang="en-US" sz="2500" dirty="0" smtClean="0">
              <a:solidFill>
                <a:srgbClr val="002060"/>
              </a:solidFill>
            </a:endParaRPr>
          </a:p>
          <a:p>
            <a:pPr marL="180000"/>
            <a:r>
              <a:rPr lang="en-US" sz="2500" dirty="0" smtClean="0">
                <a:solidFill>
                  <a:srgbClr val="002060"/>
                </a:solidFill>
              </a:rPr>
              <a:t>28 Nov 17</a:t>
            </a:r>
          </a:p>
          <a:p>
            <a:pPr marL="180000"/>
            <a:endParaRPr lang="en-US" sz="2500" dirty="0" smtClean="0">
              <a:solidFill>
                <a:srgbClr val="002060"/>
              </a:solidFill>
            </a:endParaRPr>
          </a:p>
          <a:p>
            <a:pPr marL="180000"/>
            <a:endParaRPr lang="en-US" sz="2500" dirty="0">
              <a:solidFill>
                <a:srgbClr val="002060"/>
              </a:solidFill>
            </a:endParaRPr>
          </a:p>
        </p:txBody>
      </p:sp>
    </p:spTree>
    <p:extLst>
      <p:ext uri="{BB962C8B-B14F-4D97-AF65-F5344CB8AC3E}">
        <p14:creationId xmlns="" xmlns:p14="http://schemas.microsoft.com/office/powerpoint/2010/main" val="3450572842"/>
      </p:ext>
    </p:extLst>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95CC1D26-A9BD-4BDE-BDD9-08EDBAE96860}" type="slidenum">
              <a:rPr lang="en-GB" smtClean="0"/>
              <a:pPr/>
              <a:t>10</a:t>
            </a:fld>
            <a:endParaRPr lang="en-GB" dirty="0"/>
          </a:p>
        </p:txBody>
      </p:sp>
      <p:grpSp>
        <p:nvGrpSpPr>
          <p:cNvPr id="27" name="Group 26"/>
          <p:cNvGrpSpPr/>
          <p:nvPr/>
        </p:nvGrpSpPr>
        <p:grpSpPr>
          <a:xfrm>
            <a:off x="370113" y="1333051"/>
            <a:ext cx="8231322" cy="4864983"/>
            <a:chOff x="359067" y="1700213"/>
            <a:chExt cx="8231322" cy="4864983"/>
          </a:xfrm>
        </p:grpSpPr>
        <p:sp>
          <p:nvSpPr>
            <p:cNvPr id="28" name="Rectangle 27"/>
            <p:cNvSpPr/>
            <p:nvPr/>
          </p:nvSpPr>
          <p:spPr bwMode="gray">
            <a:xfrm>
              <a:off x="3312000" y="1700213"/>
              <a:ext cx="2520000" cy="698980"/>
            </a:xfrm>
            <a:prstGeom prst="rect">
              <a:avLst/>
            </a:prstGeom>
            <a:solidFill>
              <a:srgbClr val="75787B">
                <a:lumMod val="20000"/>
                <a:lumOff val="80000"/>
              </a:srgbClr>
            </a:solidFill>
            <a:ln w="25400" cap="flat" cmpd="sng" algn="ctr">
              <a:noFill/>
              <a:prstDash val="solid"/>
            </a:ln>
            <a:effectLst/>
          </p:spPr>
          <p:txBody>
            <a:bodyPr spcFirstLastPara="0" vert="horz" wrap="square" lIns="143725" tIns="143725" rIns="143725" bIns="143725" numCol="1" spcCol="1270" anchor="ctr" anchorCtr="0">
              <a:noAutofit/>
            </a:bodyPr>
            <a:lstStyle/>
            <a:p>
              <a:pPr marL="0" marR="0" lvl="0" indent="0" algn="ctr" defTabSz="622300" eaLnBrk="1" fontAlgn="auto" latinLnBrk="0" hangingPunct="1">
                <a:lnSpc>
                  <a:spcPct val="100000"/>
                </a:lnSpc>
                <a:spcBef>
                  <a:spcPct val="0"/>
                </a:spcBef>
                <a:spcAft>
                  <a:spcPct val="35000"/>
                </a:spcAft>
                <a:buClrTx/>
                <a:buSzTx/>
                <a:buFontTx/>
                <a:buNone/>
                <a:tabLst/>
                <a:defRPr/>
              </a:pPr>
              <a:r>
                <a:rPr kumimoji="0" lang="en-IN" sz="1200" b="0" i="0" u="none" strike="noStrike" kern="0" cap="none" spc="0" normalizeH="0" baseline="0" noProof="0" dirty="0" smtClean="0">
                  <a:ln>
                    <a:noFill/>
                  </a:ln>
                  <a:solidFill>
                    <a:prstClr val="black"/>
                  </a:solidFill>
                  <a:effectLst/>
                  <a:uLnTx/>
                  <a:uFillTx/>
                  <a:latin typeface="+mj-lt"/>
                  <a:ea typeface="+mn-ea"/>
                  <a:cs typeface="+mn-cs"/>
                </a:rPr>
                <a:t>State wise Registration and Compliances</a:t>
              </a:r>
            </a:p>
          </p:txBody>
        </p:sp>
        <p:sp>
          <p:nvSpPr>
            <p:cNvPr id="29" name="Rectangle 28"/>
            <p:cNvSpPr/>
            <p:nvPr/>
          </p:nvSpPr>
          <p:spPr bwMode="gray">
            <a:xfrm>
              <a:off x="553403" y="5435491"/>
              <a:ext cx="3337861" cy="1129705"/>
            </a:xfrm>
            <a:prstGeom prst="rect">
              <a:avLst/>
            </a:prstGeom>
            <a:solidFill>
              <a:srgbClr val="75787B">
                <a:lumMod val="20000"/>
                <a:lumOff val="80000"/>
              </a:srgbClr>
            </a:solidFill>
            <a:ln w="25400" cap="flat" cmpd="sng" algn="ctr">
              <a:noFill/>
              <a:prstDash val="solid"/>
            </a:ln>
            <a:effectLst/>
          </p:spPr>
          <p:txBody>
            <a:bodyPr spcFirstLastPara="0" vert="horz" wrap="square" lIns="143725" tIns="143725" rIns="143725" bIns="143725" numCol="1" spcCol="1270" anchor="ctr" anchorCtr="0">
              <a:noAutofit/>
            </a:bodyPr>
            <a:lstStyle/>
            <a:p>
              <a:pPr lvl="0" defTabSz="622300">
                <a:spcBef>
                  <a:spcPct val="0"/>
                </a:spcBef>
                <a:spcAft>
                  <a:spcPct val="35000"/>
                </a:spcAft>
                <a:defRPr/>
              </a:pPr>
              <a:r>
                <a:rPr kumimoji="0" lang="en-US" sz="1200" b="0" i="0" u="none" strike="noStrike" kern="0" cap="none" spc="0" normalizeH="0" baseline="0" noProof="0" dirty="0" smtClean="0">
                  <a:ln>
                    <a:noFill/>
                  </a:ln>
                  <a:solidFill>
                    <a:prstClr val="black"/>
                  </a:solidFill>
                  <a:effectLst/>
                  <a:uLnTx/>
                  <a:uFillTx/>
                  <a:latin typeface="+mj-lt"/>
                </a:rPr>
                <a:t>Goods </a:t>
              </a:r>
              <a:r>
                <a:rPr lang="en-US" sz="1200" kern="0" dirty="0" smtClean="0">
                  <a:solidFill>
                    <a:prstClr val="black"/>
                  </a:solidFill>
                  <a:latin typeface="+mj-lt"/>
                </a:rPr>
                <a:t>includes actionable claims and also </a:t>
              </a:r>
              <a:r>
                <a:rPr lang="en-US" sz="1200" kern="0" dirty="0" err="1" smtClean="0">
                  <a:solidFill>
                    <a:prstClr val="black"/>
                  </a:solidFill>
                  <a:latin typeface="+mj-lt"/>
                </a:rPr>
                <a:t>nclude</a:t>
              </a:r>
              <a:r>
                <a:rPr lang="en-US" sz="1200" kern="0" dirty="0" smtClean="0">
                  <a:solidFill>
                    <a:prstClr val="black"/>
                  </a:solidFill>
                  <a:latin typeface="+mj-lt"/>
                </a:rPr>
                <a:t> intangibles</a:t>
              </a:r>
            </a:p>
            <a:p>
              <a:pPr lvl="0" defTabSz="622300">
                <a:spcBef>
                  <a:spcPct val="0"/>
                </a:spcBef>
                <a:spcAft>
                  <a:spcPct val="35000"/>
                </a:spcAft>
                <a:defRPr/>
              </a:pPr>
              <a:r>
                <a:rPr lang="en-US" sz="1200" kern="0" dirty="0">
                  <a:solidFill>
                    <a:prstClr val="black"/>
                  </a:solidFill>
                  <a:latin typeface="+mj-lt"/>
                </a:rPr>
                <a:t>W</a:t>
              </a:r>
              <a:r>
                <a:rPr lang="en-US" sz="1200" kern="0" dirty="0" smtClean="0">
                  <a:solidFill>
                    <a:prstClr val="black"/>
                  </a:solidFill>
                  <a:latin typeface="+mj-lt"/>
                </a:rPr>
                <a:t>orks contract is treated as service </a:t>
              </a:r>
            </a:p>
            <a:p>
              <a:pPr lvl="0" defTabSz="622300">
                <a:spcBef>
                  <a:spcPct val="0"/>
                </a:spcBef>
                <a:spcAft>
                  <a:spcPct val="35000"/>
                </a:spcAft>
                <a:defRPr/>
              </a:pPr>
              <a:r>
                <a:rPr lang="en-US" sz="1200" kern="0" dirty="0" smtClean="0">
                  <a:solidFill>
                    <a:prstClr val="black"/>
                  </a:solidFill>
                  <a:latin typeface="+mj-lt"/>
                </a:rPr>
                <a:t>Securities kept outside the bracket of Goods/Services</a:t>
              </a:r>
              <a:endParaRPr kumimoji="0" lang="en-US" sz="1200" b="0" i="0" u="none" strike="noStrike" kern="0" cap="none" spc="0" normalizeH="0" baseline="0" noProof="0" dirty="0" smtClean="0">
                <a:ln>
                  <a:noFill/>
                </a:ln>
                <a:solidFill>
                  <a:prstClr val="black"/>
                </a:solidFill>
                <a:effectLst/>
                <a:uLnTx/>
                <a:uFillTx/>
                <a:latin typeface="+mj-lt"/>
              </a:endParaRPr>
            </a:p>
          </p:txBody>
        </p:sp>
        <p:sp>
          <p:nvSpPr>
            <p:cNvPr id="30" name="Rectangle 29"/>
            <p:cNvSpPr/>
            <p:nvPr/>
          </p:nvSpPr>
          <p:spPr bwMode="gray">
            <a:xfrm>
              <a:off x="6070389" y="4377141"/>
              <a:ext cx="2520000" cy="864000"/>
            </a:xfrm>
            <a:prstGeom prst="rect">
              <a:avLst/>
            </a:prstGeom>
            <a:solidFill>
              <a:srgbClr val="75787B">
                <a:lumMod val="20000"/>
                <a:lumOff val="80000"/>
              </a:srgbClr>
            </a:solidFill>
            <a:ln w="25400" cap="flat" cmpd="sng" algn="ctr">
              <a:noFill/>
              <a:prstDash val="solid"/>
            </a:ln>
            <a:effectLst/>
          </p:spPr>
          <p:txBody>
            <a:bodyPr spcFirstLastPara="0" vert="horz" wrap="square" lIns="143725" tIns="143725" rIns="143725" bIns="143725" numCol="1" spcCol="1270" anchor="ctr" anchorCtr="0">
              <a:noAutofit/>
            </a:bodyPr>
            <a:lstStyle/>
            <a:p>
              <a:pPr marL="0" marR="0" lvl="0" indent="0" algn="ctr" defTabSz="622300" eaLnBrk="1" fontAlgn="auto" latinLnBrk="0" hangingPunct="1">
                <a:lnSpc>
                  <a:spcPct val="100000"/>
                </a:lnSpc>
                <a:spcBef>
                  <a:spcPct val="0"/>
                </a:spcBef>
                <a:spcAft>
                  <a:spcPct val="35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mj-lt"/>
                  <a:ea typeface="+mn-ea"/>
                  <a:cs typeface="+mn-cs"/>
                </a:rPr>
                <a:t>Inter-State Input Tax Credits along with Concept of Input service distributor</a:t>
              </a:r>
            </a:p>
          </p:txBody>
        </p:sp>
        <p:sp>
          <p:nvSpPr>
            <p:cNvPr id="31" name="Freeform 116"/>
            <p:cNvSpPr/>
            <p:nvPr/>
          </p:nvSpPr>
          <p:spPr bwMode="gray">
            <a:xfrm>
              <a:off x="4674356" y="5343120"/>
              <a:ext cx="2520000" cy="864000"/>
            </a:xfrm>
            <a:prstGeom prst="rect">
              <a:avLst/>
            </a:prstGeom>
            <a:solidFill>
              <a:srgbClr val="75787B">
                <a:lumMod val="20000"/>
                <a:lumOff val="80000"/>
              </a:srgbClr>
            </a:solidFill>
            <a:ln w="25400" cap="flat" cmpd="sng" algn="ctr">
              <a:noFill/>
              <a:prstDash val="solid"/>
            </a:ln>
            <a:effectLst/>
          </p:spPr>
          <p:txBody>
            <a:bodyPr spcFirstLastPara="0" vert="horz" wrap="square" lIns="143725" tIns="143725" rIns="143725" bIns="143725" numCol="1" spcCol="1270" anchor="ctr" anchorCtr="0">
              <a:noAutofit/>
            </a:bodyPr>
            <a:lstStyle/>
            <a:p>
              <a:pPr marL="0" marR="0" lvl="0" indent="0" algn="ctr" defTabSz="622300" eaLnBrk="1" fontAlgn="auto" latinLnBrk="0" hangingPunct="1">
                <a:lnSpc>
                  <a:spcPct val="100000"/>
                </a:lnSpc>
                <a:spcBef>
                  <a:spcPct val="0"/>
                </a:spcBef>
                <a:spcAft>
                  <a:spcPct val="35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mj-lt"/>
                  <a:ea typeface="+mn-ea"/>
                  <a:cs typeface="+mn-cs"/>
                </a:rPr>
                <a:t>Taxable supplies to include inter-state Branch Transfers</a:t>
              </a:r>
            </a:p>
          </p:txBody>
        </p:sp>
        <p:sp>
          <p:nvSpPr>
            <p:cNvPr id="33" name="Rectangle 32"/>
            <p:cNvSpPr/>
            <p:nvPr/>
          </p:nvSpPr>
          <p:spPr bwMode="gray">
            <a:xfrm>
              <a:off x="553403" y="4388735"/>
              <a:ext cx="2520000" cy="864000"/>
            </a:xfrm>
            <a:prstGeom prst="rect">
              <a:avLst/>
            </a:prstGeom>
            <a:solidFill>
              <a:srgbClr val="75787B">
                <a:lumMod val="20000"/>
                <a:lumOff val="80000"/>
              </a:srgbClr>
            </a:solidFill>
            <a:ln w="25400" cap="flat" cmpd="sng" algn="ctr">
              <a:noFill/>
              <a:prstDash val="solid"/>
            </a:ln>
            <a:effectLst/>
          </p:spPr>
          <p:txBody>
            <a:bodyPr spcFirstLastPara="0" vert="horz" wrap="square" lIns="143725" tIns="143725" rIns="143725" bIns="143725" numCol="1" spcCol="1270" anchor="ctr" anchorCtr="0">
              <a:noAutofit/>
            </a:bodyPr>
            <a:lstStyle/>
            <a:p>
              <a:pPr marL="0" marR="0" lvl="0" indent="0" algn="ctr" defTabSz="622300" eaLnBrk="1" fontAlgn="auto" latinLnBrk="0" hangingPunct="1">
                <a:lnSpc>
                  <a:spcPct val="100000"/>
                </a:lnSpc>
                <a:spcBef>
                  <a:spcPct val="0"/>
                </a:spcBef>
                <a:spcAft>
                  <a:spcPct val="35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mj-lt"/>
                  <a:ea typeface="+mn-ea"/>
                  <a:cs typeface="+mn-cs"/>
                </a:rPr>
                <a:t>Separate provisions for determining the place of supply of Goods/ services</a:t>
              </a:r>
            </a:p>
            <a:p>
              <a:pPr marL="0" marR="0" lvl="0" indent="0" algn="ctr" defTabSz="622300" eaLnBrk="1" fontAlgn="auto" latinLnBrk="0" hangingPunct="1">
                <a:lnSpc>
                  <a:spcPct val="100000"/>
                </a:lnSpc>
                <a:spcBef>
                  <a:spcPct val="0"/>
                </a:spcBef>
                <a:spcAft>
                  <a:spcPct val="35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mj-lt"/>
                <a:ea typeface="+mn-ea"/>
                <a:cs typeface="+mn-cs"/>
              </a:endParaRPr>
            </a:p>
          </p:txBody>
        </p:sp>
        <p:sp>
          <p:nvSpPr>
            <p:cNvPr id="34" name="Rectangle 33"/>
            <p:cNvSpPr/>
            <p:nvPr/>
          </p:nvSpPr>
          <p:spPr bwMode="gray">
            <a:xfrm>
              <a:off x="359067" y="3434351"/>
              <a:ext cx="2520000" cy="864000"/>
            </a:xfrm>
            <a:prstGeom prst="rect">
              <a:avLst/>
            </a:prstGeom>
            <a:solidFill>
              <a:srgbClr val="75787B">
                <a:lumMod val="20000"/>
                <a:lumOff val="80000"/>
              </a:srgbClr>
            </a:solidFill>
            <a:ln w="25400" cap="flat" cmpd="sng" algn="ctr">
              <a:noFill/>
              <a:prstDash val="solid"/>
            </a:ln>
            <a:effectLst/>
          </p:spPr>
          <p:txBody>
            <a:bodyPr spcFirstLastPara="0" vert="horz" wrap="square" lIns="143725" tIns="143725" rIns="143725" bIns="143725" numCol="1" spcCol="1270" anchor="ctr" anchorCtr="0">
              <a:noAutofit/>
            </a:bodyPr>
            <a:lstStyle/>
            <a:p>
              <a:pPr marL="0" marR="0" lvl="0" indent="0" algn="ctr" defTabSz="622300" eaLnBrk="1" fontAlgn="auto" latinLnBrk="0" hangingPunct="1">
                <a:lnSpc>
                  <a:spcPct val="100000"/>
                </a:lnSpc>
                <a:spcBef>
                  <a:spcPct val="0"/>
                </a:spcBef>
                <a:spcAft>
                  <a:spcPct val="35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mj-lt"/>
                  <a:ea typeface="+mn-ea"/>
                  <a:cs typeface="+mn-cs"/>
                </a:rPr>
                <a:t>Introduced Concept of Point of Taxation for goods as well as service</a:t>
              </a:r>
            </a:p>
          </p:txBody>
        </p:sp>
        <p:sp>
          <p:nvSpPr>
            <p:cNvPr id="35" name="Freeform 34"/>
            <p:cNvSpPr/>
            <p:nvPr/>
          </p:nvSpPr>
          <p:spPr bwMode="gray">
            <a:xfrm>
              <a:off x="3737543" y="3174137"/>
              <a:ext cx="1668913" cy="1454758"/>
            </a:xfrm>
            <a:custGeom>
              <a:avLst/>
              <a:gdLst>
                <a:gd name="connsiteX0" fmla="*/ 0 w 1075004"/>
                <a:gd name="connsiteY0" fmla="*/ 537502 h 1075004"/>
                <a:gd name="connsiteX1" fmla="*/ 537502 w 1075004"/>
                <a:gd name="connsiteY1" fmla="*/ 0 h 1075004"/>
                <a:gd name="connsiteX2" fmla="*/ 1075004 w 1075004"/>
                <a:gd name="connsiteY2" fmla="*/ 537502 h 1075004"/>
                <a:gd name="connsiteX3" fmla="*/ 537502 w 1075004"/>
                <a:gd name="connsiteY3" fmla="*/ 1075004 h 1075004"/>
                <a:gd name="connsiteX4" fmla="*/ 0 w 1075004"/>
                <a:gd name="connsiteY4" fmla="*/ 537502 h 10750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5004" h="1075004">
                  <a:moveTo>
                    <a:pt x="0" y="537502"/>
                  </a:moveTo>
                  <a:cubicBezTo>
                    <a:pt x="0" y="240648"/>
                    <a:pt x="240648" y="0"/>
                    <a:pt x="537502" y="0"/>
                  </a:cubicBezTo>
                  <a:cubicBezTo>
                    <a:pt x="834356" y="0"/>
                    <a:pt x="1075004" y="240648"/>
                    <a:pt x="1075004" y="537502"/>
                  </a:cubicBezTo>
                  <a:cubicBezTo>
                    <a:pt x="1075004" y="834356"/>
                    <a:pt x="834356" y="1075004"/>
                    <a:pt x="537502" y="1075004"/>
                  </a:cubicBezTo>
                  <a:cubicBezTo>
                    <a:pt x="240648" y="1075004"/>
                    <a:pt x="0" y="834356"/>
                    <a:pt x="0" y="537502"/>
                  </a:cubicBezTo>
                  <a:close/>
                </a:path>
              </a:pathLst>
            </a:custGeom>
            <a:solidFill>
              <a:srgbClr val="86BC25">
                <a:hueOff val="0"/>
                <a:satOff val="0"/>
                <a:lumOff val="0"/>
                <a:alphaOff val="0"/>
              </a:srgbClr>
            </a:solidFill>
            <a:ln w="25400" cap="flat" cmpd="sng" algn="ctr">
              <a:noFill/>
              <a:prstDash val="solid"/>
            </a:ln>
            <a:effectLst/>
          </p:spPr>
          <p:txBody>
            <a:bodyPr spcFirstLastPara="0" vert="horz" wrap="square" lIns="180291" tIns="180291" rIns="180291" bIns="180291"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mj-lt"/>
                  <a:ea typeface="Verdana" panose="020B0604030504040204" pitchFamily="34" charset="0"/>
                  <a:cs typeface="Verdana" panose="020B0604030504040204" pitchFamily="34" charset="0"/>
                </a:rPr>
                <a:t>GST Architecture</a:t>
              </a:r>
            </a:p>
          </p:txBody>
        </p:sp>
        <p:sp>
          <p:nvSpPr>
            <p:cNvPr id="36" name="Freeform 35"/>
            <p:cNvSpPr/>
            <p:nvPr/>
          </p:nvSpPr>
          <p:spPr bwMode="gray">
            <a:xfrm rot="5400000">
              <a:off x="4332243" y="2451620"/>
              <a:ext cx="479514" cy="567430"/>
            </a:xfrm>
            <a:custGeom>
              <a:avLst/>
              <a:gdLst>
                <a:gd name="connsiteX0" fmla="*/ 0 w 354340"/>
                <a:gd name="connsiteY0" fmla="*/ 73100 h 365501"/>
                <a:gd name="connsiteX1" fmla="*/ 177170 w 354340"/>
                <a:gd name="connsiteY1" fmla="*/ 73100 h 365501"/>
                <a:gd name="connsiteX2" fmla="*/ 177170 w 354340"/>
                <a:gd name="connsiteY2" fmla="*/ 0 h 365501"/>
                <a:gd name="connsiteX3" fmla="*/ 354340 w 354340"/>
                <a:gd name="connsiteY3" fmla="*/ 182751 h 365501"/>
                <a:gd name="connsiteX4" fmla="*/ 177170 w 354340"/>
                <a:gd name="connsiteY4" fmla="*/ 365501 h 365501"/>
                <a:gd name="connsiteX5" fmla="*/ 177170 w 354340"/>
                <a:gd name="connsiteY5" fmla="*/ 292401 h 365501"/>
                <a:gd name="connsiteX6" fmla="*/ 0 w 354340"/>
                <a:gd name="connsiteY6" fmla="*/ 292401 h 365501"/>
                <a:gd name="connsiteX7" fmla="*/ 0 w 354340"/>
                <a:gd name="connsiteY7" fmla="*/ 73100 h 365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4340" h="365501">
                  <a:moveTo>
                    <a:pt x="0" y="73100"/>
                  </a:moveTo>
                  <a:lnTo>
                    <a:pt x="177170" y="73100"/>
                  </a:lnTo>
                  <a:lnTo>
                    <a:pt x="177170" y="0"/>
                  </a:lnTo>
                  <a:lnTo>
                    <a:pt x="354340" y="182751"/>
                  </a:lnTo>
                  <a:lnTo>
                    <a:pt x="177170" y="365501"/>
                  </a:lnTo>
                  <a:lnTo>
                    <a:pt x="177170" y="292401"/>
                  </a:lnTo>
                  <a:lnTo>
                    <a:pt x="0" y="292401"/>
                  </a:lnTo>
                  <a:lnTo>
                    <a:pt x="0" y="73100"/>
                  </a:lnTo>
                  <a:close/>
                </a:path>
              </a:pathLst>
            </a:custGeom>
            <a:solidFill>
              <a:srgbClr val="86BC25">
                <a:tint val="60000"/>
                <a:hueOff val="0"/>
                <a:satOff val="0"/>
                <a:lumOff val="0"/>
                <a:alphaOff val="0"/>
              </a:srgbClr>
            </a:solidFill>
            <a:ln>
              <a:noFill/>
            </a:ln>
            <a:effectLst/>
          </p:spPr>
          <p:txBody>
            <a:bodyPr spcFirstLastPara="0" vert="horz" wrap="square" lIns="-1" tIns="73099" rIns="106302" bIns="73100" numCol="1" spcCol="1270" anchor="ctr" anchorCtr="0">
              <a:noAutofit/>
            </a:bodyPr>
            <a:lstStyle/>
            <a:p>
              <a:pPr marL="0" marR="0" lvl="0" indent="0" algn="ctr" defTabSz="666750" eaLnBrk="1" fontAlgn="auto" latinLnBrk="0" hangingPunct="1">
                <a:lnSpc>
                  <a:spcPct val="100000"/>
                </a:lnSpc>
                <a:spcBef>
                  <a:spcPct val="0"/>
                </a:spcBef>
                <a:spcAft>
                  <a:spcPct val="35000"/>
                </a:spcAft>
                <a:buClrTx/>
                <a:buSzTx/>
                <a:buFontTx/>
                <a:buNone/>
                <a:tabLst/>
                <a:defRPr/>
              </a:pPr>
              <a:endParaRPr kumimoji="0" lang="en-US" sz="1500" b="0" i="0" u="none" strike="noStrike" kern="0" cap="none" spc="0" normalizeH="0" baseline="0" noProof="0" dirty="0" smtClean="0">
                <a:ln>
                  <a:noFill/>
                </a:ln>
                <a:solidFill>
                  <a:prstClr val="white"/>
                </a:solidFill>
                <a:effectLst/>
                <a:uLnTx/>
                <a:uFillTx/>
                <a:latin typeface="+mj-lt"/>
                <a:ea typeface="+mn-ea"/>
                <a:cs typeface="+mn-cs"/>
              </a:endParaRPr>
            </a:p>
          </p:txBody>
        </p:sp>
        <p:sp>
          <p:nvSpPr>
            <p:cNvPr id="37" name="Freeform 36"/>
            <p:cNvSpPr/>
            <p:nvPr/>
          </p:nvSpPr>
          <p:spPr bwMode="gray">
            <a:xfrm rot="8458594">
              <a:off x="5192199" y="2724455"/>
              <a:ext cx="479514" cy="567430"/>
            </a:xfrm>
            <a:custGeom>
              <a:avLst/>
              <a:gdLst>
                <a:gd name="connsiteX0" fmla="*/ 0 w 354340"/>
                <a:gd name="connsiteY0" fmla="*/ 73100 h 365501"/>
                <a:gd name="connsiteX1" fmla="*/ 177170 w 354340"/>
                <a:gd name="connsiteY1" fmla="*/ 73100 h 365501"/>
                <a:gd name="connsiteX2" fmla="*/ 177170 w 354340"/>
                <a:gd name="connsiteY2" fmla="*/ 0 h 365501"/>
                <a:gd name="connsiteX3" fmla="*/ 354340 w 354340"/>
                <a:gd name="connsiteY3" fmla="*/ 182751 h 365501"/>
                <a:gd name="connsiteX4" fmla="*/ 177170 w 354340"/>
                <a:gd name="connsiteY4" fmla="*/ 365501 h 365501"/>
                <a:gd name="connsiteX5" fmla="*/ 177170 w 354340"/>
                <a:gd name="connsiteY5" fmla="*/ 292401 h 365501"/>
                <a:gd name="connsiteX6" fmla="*/ 0 w 354340"/>
                <a:gd name="connsiteY6" fmla="*/ 292401 h 365501"/>
                <a:gd name="connsiteX7" fmla="*/ 0 w 354340"/>
                <a:gd name="connsiteY7" fmla="*/ 73100 h 365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4340" h="365501">
                  <a:moveTo>
                    <a:pt x="0" y="73100"/>
                  </a:moveTo>
                  <a:lnTo>
                    <a:pt x="177170" y="73100"/>
                  </a:lnTo>
                  <a:lnTo>
                    <a:pt x="177170" y="0"/>
                  </a:lnTo>
                  <a:lnTo>
                    <a:pt x="354340" y="182751"/>
                  </a:lnTo>
                  <a:lnTo>
                    <a:pt x="177170" y="365501"/>
                  </a:lnTo>
                  <a:lnTo>
                    <a:pt x="177170" y="292401"/>
                  </a:lnTo>
                  <a:lnTo>
                    <a:pt x="0" y="292401"/>
                  </a:lnTo>
                  <a:lnTo>
                    <a:pt x="0" y="73100"/>
                  </a:lnTo>
                  <a:close/>
                </a:path>
              </a:pathLst>
            </a:custGeom>
            <a:solidFill>
              <a:srgbClr val="86BC25">
                <a:tint val="60000"/>
                <a:hueOff val="0"/>
                <a:satOff val="0"/>
                <a:lumOff val="0"/>
                <a:alphaOff val="0"/>
              </a:srgbClr>
            </a:solidFill>
            <a:ln>
              <a:noFill/>
            </a:ln>
            <a:effectLst/>
          </p:spPr>
          <p:txBody>
            <a:bodyPr spcFirstLastPara="0" vert="horz" wrap="square" lIns="-1" tIns="73099" rIns="106302" bIns="73100" numCol="1" spcCol="1270" anchor="ctr" anchorCtr="0">
              <a:noAutofit/>
            </a:bodyPr>
            <a:lstStyle/>
            <a:p>
              <a:pPr marL="0" marR="0" lvl="0" indent="0" algn="ctr" defTabSz="666750" eaLnBrk="1" fontAlgn="auto" latinLnBrk="0" hangingPunct="1">
                <a:lnSpc>
                  <a:spcPct val="100000"/>
                </a:lnSpc>
                <a:spcBef>
                  <a:spcPct val="0"/>
                </a:spcBef>
                <a:spcAft>
                  <a:spcPct val="35000"/>
                </a:spcAft>
                <a:buClrTx/>
                <a:buSzTx/>
                <a:buFontTx/>
                <a:buNone/>
                <a:tabLst/>
                <a:defRPr/>
              </a:pPr>
              <a:endParaRPr kumimoji="0" lang="en-US" sz="1500" b="0" i="0" u="none" strike="noStrike" kern="0" cap="none" spc="0" normalizeH="0" baseline="0" noProof="0" dirty="0" smtClean="0">
                <a:ln>
                  <a:noFill/>
                </a:ln>
                <a:solidFill>
                  <a:prstClr val="white"/>
                </a:solidFill>
                <a:effectLst/>
                <a:uLnTx/>
                <a:uFillTx/>
                <a:latin typeface="+mj-lt"/>
                <a:ea typeface="+mn-ea"/>
                <a:cs typeface="+mn-cs"/>
              </a:endParaRPr>
            </a:p>
          </p:txBody>
        </p:sp>
        <p:sp>
          <p:nvSpPr>
            <p:cNvPr id="38" name="Freeform 37"/>
            <p:cNvSpPr/>
            <p:nvPr/>
          </p:nvSpPr>
          <p:spPr bwMode="gray">
            <a:xfrm rot="10800000">
              <a:off x="5512432" y="3539599"/>
              <a:ext cx="550103" cy="494617"/>
            </a:xfrm>
            <a:custGeom>
              <a:avLst/>
              <a:gdLst>
                <a:gd name="connsiteX0" fmla="*/ 0 w 354340"/>
                <a:gd name="connsiteY0" fmla="*/ 73100 h 365501"/>
                <a:gd name="connsiteX1" fmla="*/ 177170 w 354340"/>
                <a:gd name="connsiteY1" fmla="*/ 73100 h 365501"/>
                <a:gd name="connsiteX2" fmla="*/ 177170 w 354340"/>
                <a:gd name="connsiteY2" fmla="*/ 0 h 365501"/>
                <a:gd name="connsiteX3" fmla="*/ 354340 w 354340"/>
                <a:gd name="connsiteY3" fmla="*/ 182751 h 365501"/>
                <a:gd name="connsiteX4" fmla="*/ 177170 w 354340"/>
                <a:gd name="connsiteY4" fmla="*/ 365501 h 365501"/>
                <a:gd name="connsiteX5" fmla="*/ 177170 w 354340"/>
                <a:gd name="connsiteY5" fmla="*/ 292401 h 365501"/>
                <a:gd name="connsiteX6" fmla="*/ 0 w 354340"/>
                <a:gd name="connsiteY6" fmla="*/ 292401 h 365501"/>
                <a:gd name="connsiteX7" fmla="*/ 0 w 354340"/>
                <a:gd name="connsiteY7" fmla="*/ 73100 h 365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4340" h="365501">
                  <a:moveTo>
                    <a:pt x="0" y="73100"/>
                  </a:moveTo>
                  <a:lnTo>
                    <a:pt x="177170" y="73100"/>
                  </a:lnTo>
                  <a:lnTo>
                    <a:pt x="177170" y="0"/>
                  </a:lnTo>
                  <a:lnTo>
                    <a:pt x="354340" y="182751"/>
                  </a:lnTo>
                  <a:lnTo>
                    <a:pt x="177170" y="365501"/>
                  </a:lnTo>
                  <a:lnTo>
                    <a:pt x="177170" y="292401"/>
                  </a:lnTo>
                  <a:lnTo>
                    <a:pt x="0" y="292401"/>
                  </a:lnTo>
                  <a:lnTo>
                    <a:pt x="0" y="73100"/>
                  </a:lnTo>
                  <a:close/>
                </a:path>
              </a:pathLst>
            </a:custGeom>
            <a:solidFill>
              <a:srgbClr val="C3DAAC"/>
            </a:solidFill>
            <a:ln>
              <a:noFill/>
            </a:ln>
            <a:effectLst/>
          </p:spPr>
          <p:txBody>
            <a:bodyPr spcFirstLastPara="0" vert="horz" wrap="square" lIns="-1" tIns="73100" rIns="106302" bIns="73099" numCol="1" spcCol="1270" anchor="ctr" anchorCtr="0">
              <a:noAutofit/>
            </a:bodyPr>
            <a:lstStyle/>
            <a:p>
              <a:pPr marL="0" marR="0" lvl="0" indent="0" algn="ctr" defTabSz="666750" eaLnBrk="1" fontAlgn="auto" latinLnBrk="0" hangingPunct="1">
                <a:lnSpc>
                  <a:spcPct val="100000"/>
                </a:lnSpc>
                <a:spcBef>
                  <a:spcPct val="0"/>
                </a:spcBef>
                <a:spcAft>
                  <a:spcPct val="35000"/>
                </a:spcAft>
                <a:buClrTx/>
                <a:buSzTx/>
                <a:buFontTx/>
                <a:buNone/>
                <a:tabLst/>
                <a:defRPr/>
              </a:pPr>
              <a:endParaRPr kumimoji="0" lang="en-US" sz="1500" b="0" i="0" u="none" strike="noStrike" kern="0" cap="none" spc="0" normalizeH="0" baseline="0" noProof="0" dirty="0" smtClean="0">
                <a:ln>
                  <a:noFill/>
                </a:ln>
                <a:solidFill>
                  <a:prstClr val="white"/>
                </a:solidFill>
                <a:effectLst/>
                <a:uLnTx/>
                <a:uFillTx/>
                <a:latin typeface="+mj-lt"/>
                <a:ea typeface="+mn-ea"/>
                <a:cs typeface="+mn-cs"/>
              </a:endParaRPr>
            </a:p>
          </p:txBody>
        </p:sp>
        <p:sp>
          <p:nvSpPr>
            <p:cNvPr id="39" name="Freeform 38"/>
            <p:cNvSpPr/>
            <p:nvPr/>
          </p:nvSpPr>
          <p:spPr bwMode="gray">
            <a:xfrm rot="12600000">
              <a:off x="5455565" y="4237297"/>
              <a:ext cx="550103" cy="494617"/>
            </a:xfrm>
            <a:custGeom>
              <a:avLst/>
              <a:gdLst>
                <a:gd name="connsiteX0" fmla="*/ 0 w 354340"/>
                <a:gd name="connsiteY0" fmla="*/ 73100 h 365501"/>
                <a:gd name="connsiteX1" fmla="*/ 177170 w 354340"/>
                <a:gd name="connsiteY1" fmla="*/ 73100 h 365501"/>
                <a:gd name="connsiteX2" fmla="*/ 177170 w 354340"/>
                <a:gd name="connsiteY2" fmla="*/ 0 h 365501"/>
                <a:gd name="connsiteX3" fmla="*/ 354340 w 354340"/>
                <a:gd name="connsiteY3" fmla="*/ 182751 h 365501"/>
                <a:gd name="connsiteX4" fmla="*/ 177170 w 354340"/>
                <a:gd name="connsiteY4" fmla="*/ 365501 h 365501"/>
                <a:gd name="connsiteX5" fmla="*/ 177170 w 354340"/>
                <a:gd name="connsiteY5" fmla="*/ 292401 h 365501"/>
                <a:gd name="connsiteX6" fmla="*/ 0 w 354340"/>
                <a:gd name="connsiteY6" fmla="*/ 292401 h 365501"/>
                <a:gd name="connsiteX7" fmla="*/ 0 w 354340"/>
                <a:gd name="connsiteY7" fmla="*/ 73100 h 365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4340" h="365501">
                  <a:moveTo>
                    <a:pt x="0" y="73100"/>
                  </a:moveTo>
                  <a:lnTo>
                    <a:pt x="177170" y="73100"/>
                  </a:lnTo>
                  <a:lnTo>
                    <a:pt x="177170" y="0"/>
                  </a:lnTo>
                  <a:lnTo>
                    <a:pt x="354340" y="182751"/>
                  </a:lnTo>
                  <a:lnTo>
                    <a:pt x="177170" y="365501"/>
                  </a:lnTo>
                  <a:lnTo>
                    <a:pt x="177170" y="292401"/>
                  </a:lnTo>
                  <a:lnTo>
                    <a:pt x="0" y="292401"/>
                  </a:lnTo>
                  <a:lnTo>
                    <a:pt x="0" y="73100"/>
                  </a:lnTo>
                  <a:close/>
                </a:path>
              </a:pathLst>
            </a:custGeom>
            <a:solidFill>
              <a:srgbClr val="86BC25">
                <a:tint val="60000"/>
                <a:hueOff val="0"/>
                <a:satOff val="0"/>
                <a:lumOff val="0"/>
                <a:alphaOff val="0"/>
              </a:srgbClr>
            </a:solidFill>
            <a:ln>
              <a:noFill/>
            </a:ln>
            <a:effectLst/>
          </p:spPr>
          <p:txBody>
            <a:bodyPr spcFirstLastPara="0" vert="horz" wrap="square" lIns="0" tIns="73100" rIns="106301" bIns="73099" numCol="1" spcCol="1270" anchor="ctr" anchorCtr="0">
              <a:noAutofit/>
            </a:bodyPr>
            <a:lstStyle/>
            <a:p>
              <a:pPr marL="0" marR="0" lvl="0" indent="0" algn="ctr" defTabSz="666750" eaLnBrk="1" fontAlgn="auto" latinLnBrk="0" hangingPunct="1">
                <a:lnSpc>
                  <a:spcPct val="100000"/>
                </a:lnSpc>
                <a:spcBef>
                  <a:spcPct val="0"/>
                </a:spcBef>
                <a:spcAft>
                  <a:spcPct val="35000"/>
                </a:spcAft>
                <a:buClrTx/>
                <a:buSzTx/>
                <a:buFontTx/>
                <a:buNone/>
                <a:tabLst/>
                <a:defRPr/>
              </a:pPr>
              <a:endParaRPr kumimoji="0" lang="en-US" sz="1500" b="0" i="0" u="none" strike="noStrike" kern="0" cap="none" spc="0" normalizeH="0" baseline="0" noProof="0" dirty="0" smtClean="0">
                <a:ln>
                  <a:noFill/>
                </a:ln>
                <a:solidFill>
                  <a:prstClr val="white"/>
                </a:solidFill>
                <a:effectLst/>
                <a:uLnTx/>
                <a:uFillTx/>
                <a:latin typeface="+mj-lt"/>
                <a:ea typeface="+mn-ea"/>
                <a:cs typeface="+mn-cs"/>
              </a:endParaRPr>
            </a:p>
          </p:txBody>
        </p:sp>
        <p:sp>
          <p:nvSpPr>
            <p:cNvPr id="40" name="Freeform 39"/>
            <p:cNvSpPr/>
            <p:nvPr/>
          </p:nvSpPr>
          <p:spPr bwMode="gray">
            <a:xfrm rot="15000000">
              <a:off x="4789816" y="4713653"/>
              <a:ext cx="479514" cy="567430"/>
            </a:xfrm>
            <a:custGeom>
              <a:avLst/>
              <a:gdLst>
                <a:gd name="connsiteX0" fmla="*/ 0 w 354340"/>
                <a:gd name="connsiteY0" fmla="*/ 73100 h 365501"/>
                <a:gd name="connsiteX1" fmla="*/ 177170 w 354340"/>
                <a:gd name="connsiteY1" fmla="*/ 73100 h 365501"/>
                <a:gd name="connsiteX2" fmla="*/ 177170 w 354340"/>
                <a:gd name="connsiteY2" fmla="*/ 0 h 365501"/>
                <a:gd name="connsiteX3" fmla="*/ 354340 w 354340"/>
                <a:gd name="connsiteY3" fmla="*/ 182751 h 365501"/>
                <a:gd name="connsiteX4" fmla="*/ 177170 w 354340"/>
                <a:gd name="connsiteY4" fmla="*/ 365501 h 365501"/>
                <a:gd name="connsiteX5" fmla="*/ 177170 w 354340"/>
                <a:gd name="connsiteY5" fmla="*/ 292401 h 365501"/>
                <a:gd name="connsiteX6" fmla="*/ 0 w 354340"/>
                <a:gd name="connsiteY6" fmla="*/ 292401 h 365501"/>
                <a:gd name="connsiteX7" fmla="*/ 0 w 354340"/>
                <a:gd name="connsiteY7" fmla="*/ 73100 h 365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4340" h="365501">
                  <a:moveTo>
                    <a:pt x="0" y="73100"/>
                  </a:moveTo>
                  <a:lnTo>
                    <a:pt x="177170" y="73100"/>
                  </a:lnTo>
                  <a:lnTo>
                    <a:pt x="177170" y="0"/>
                  </a:lnTo>
                  <a:lnTo>
                    <a:pt x="354340" y="182751"/>
                  </a:lnTo>
                  <a:lnTo>
                    <a:pt x="177170" y="365501"/>
                  </a:lnTo>
                  <a:lnTo>
                    <a:pt x="177170" y="292401"/>
                  </a:lnTo>
                  <a:lnTo>
                    <a:pt x="0" y="292401"/>
                  </a:lnTo>
                  <a:lnTo>
                    <a:pt x="0" y="73100"/>
                  </a:lnTo>
                  <a:close/>
                </a:path>
              </a:pathLst>
            </a:custGeom>
            <a:solidFill>
              <a:srgbClr val="86BC25">
                <a:tint val="60000"/>
                <a:hueOff val="0"/>
                <a:satOff val="0"/>
                <a:lumOff val="0"/>
                <a:alphaOff val="0"/>
              </a:srgbClr>
            </a:solidFill>
            <a:ln>
              <a:noFill/>
            </a:ln>
            <a:effectLst/>
          </p:spPr>
          <p:txBody>
            <a:bodyPr spcFirstLastPara="0" vert="horz" wrap="square" lIns="-1" tIns="73099" rIns="106302" bIns="73100" numCol="1" spcCol="1270" anchor="ctr" anchorCtr="0">
              <a:noAutofit/>
            </a:bodyPr>
            <a:lstStyle/>
            <a:p>
              <a:pPr marL="0" marR="0" lvl="0" indent="0" algn="ctr" defTabSz="666750" eaLnBrk="1" fontAlgn="auto" latinLnBrk="0" hangingPunct="1">
                <a:lnSpc>
                  <a:spcPct val="100000"/>
                </a:lnSpc>
                <a:spcBef>
                  <a:spcPct val="0"/>
                </a:spcBef>
                <a:spcAft>
                  <a:spcPct val="35000"/>
                </a:spcAft>
                <a:buClrTx/>
                <a:buSzTx/>
                <a:buFontTx/>
                <a:buNone/>
                <a:tabLst/>
                <a:defRPr/>
              </a:pPr>
              <a:endParaRPr kumimoji="0" lang="en-US" sz="1500" b="0" i="0" u="none" strike="noStrike" kern="0" cap="none" spc="0" normalizeH="0" baseline="0" noProof="0" dirty="0" smtClean="0">
                <a:ln>
                  <a:noFill/>
                </a:ln>
                <a:solidFill>
                  <a:prstClr val="white"/>
                </a:solidFill>
                <a:effectLst/>
                <a:uLnTx/>
                <a:uFillTx/>
                <a:latin typeface="+mj-lt"/>
                <a:ea typeface="+mn-ea"/>
                <a:cs typeface="+mn-cs"/>
              </a:endParaRPr>
            </a:p>
          </p:txBody>
        </p:sp>
        <p:sp>
          <p:nvSpPr>
            <p:cNvPr id="41" name="Freeform 40"/>
            <p:cNvSpPr/>
            <p:nvPr/>
          </p:nvSpPr>
          <p:spPr bwMode="gray">
            <a:xfrm rot="6600000">
              <a:off x="3874671" y="4713651"/>
              <a:ext cx="479515" cy="567432"/>
            </a:xfrm>
            <a:custGeom>
              <a:avLst/>
              <a:gdLst>
                <a:gd name="connsiteX0" fmla="*/ 0 w 354340"/>
                <a:gd name="connsiteY0" fmla="*/ 73100 h 365501"/>
                <a:gd name="connsiteX1" fmla="*/ 177170 w 354340"/>
                <a:gd name="connsiteY1" fmla="*/ 73100 h 365501"/>
                <a:gd name="connsiteX2" fmla="*/ 177170 w 354340"/>
                <a:gd name="connsiteY2" fmla="*/ 0 h 365501"/>
                <a:gd name="connsiteX3" fmla="*/ 354340 w 354340"/>
                <a:gd name="connsiteY3" fmla="*/ 182751 h 365501"/>
                <a:gd name="connsiteX4" fmla="*/ 177170 w 354340"/>
                <a:gd name="connsiteY4" fmla="*/ 365501 h 365501"/>
                <a:gd name="connsiteX5" fmla="*/ 177170 w 354340"/>
                <a:gd name="connsiteY5" fmla="*/ 292401 h 365501"/>
                <a:gd name="connsiteX6" fmla="*/ 0 w 354340"/>
                <a:gd name="connsiteY6" fmla="*/ 292401 h 365501"/>
                <a:gd name="connsiteX7" fmla="*/ 0 w 354340"/>
                <a:gd name="connsiteY7" fmla="*/ 73100 h 365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4340" h="365501">
                  <a:moveTo>
                    <a:pt x="354340" y="292401"/>
                  </a:moveTo>
                  <a:lnTo>
                    <a:pt x="177170" y="292401"/>
                  </a:lnTo>
                  <a:lnTo>
                    <a:pt x="177170" y="365501"/>
                  </a:lnTo>
                  <a:lnTo>
                    <a:pt x="0" y="182750"/>
                  </a:lnTo>
                  <a:lnTo>
                    <a:pt x="177170" y="0"/>
                  </a:lnTo>
                  <a:lnTo>
                    <a:pt x="177170" y="73100"/>
                  </a:lnTo>
                  <a:lnTo>
                    <a:pt x="354340" y="73100"/>
                  </a:lnTo>
                  <a:lnTo>
                    <a:pt x="354340" y="292401"/>
                  </a:lnTo>
                  <a:close/>
                </a:path>
              </a:pathLst>
            </a:custGeom>
            <a:solidFill>
              <a:srgbClr val="86BC25">
                <a:tint val="60000"/>
                <a:hueOff val="0"/>
                <a:satOff val="0"/>
                <a:lumOff val="0"/>
                <a:alphaOff val="0"/>
              </a:srgbClr>
            </a:solidFill>
            <a:ln>
              <a:noFill/>
            </a:ln>
            <a:effectLst/>
          </p:spPr>
          <p:txBody>
            <a:bodyPr spcFirstLastPara="0" vert="horz" wrap="square" lIns="106302" tIns="73100" rIns="0" bIns="73100" numCol="1" spcCol="1270" anchor="ctr" anchorCtr="0">
              <a:noAutofit/>
            </a:bodyPr>
            <a:lstStyle/>
            <a:p>
              <a:pPr marL="0" marR="0" lvl="0" indent="0" algn="ctr" defTabSz="666750" eaLnBrk="1" fontAlgn="auto" latinLnBrk="0" hangingPunct="1">
                <a:lnSpc>
                  <a:spcPct val="100000"/>
                </a:lnSpc>
                <a:spcBef>
                  <a:spcPct val="0"/>
                </a:spcBef>
                <a:spcAft>
                  <a:spcPct val="35000"/>
                </a:spcAft>
                <a:buClrTx/>
                <a:buSzTx/>
                <a:buFontTx/>
                <a:buNone/>
                <a:tabLst/>
                <a:defRPr/>
              </a:pPr>
              <a:endParaRPr kumimoji="0" lang="en-US" sz="1500" b="0" i="0" u="none" strike="noStrike" kern="0" cap="none" spc="0" normalizeH="0" baseline="0" noProof="0" dirty="0" smtClean="0">
                <a:ln>
                  <a:noFill/>
                </a:ln>
                <a:solidFill>
                  <a:prstClr val="white"/>
                </a:solidFill>
                <a:effectLst/>
                <a:uLnTx/>
                <a:uFillTx/>
                <a:latin typeface="+mj-lt"/>
                <a:ea typeface="+mn-ea"/>
                <a:cs typeface="+mn-cs"/>
              </a:endParaRPr>
            </a:p>
          </p:txBody>
        </p:sp>
        <p:sp>
          <p:nvSpPr>
            <p:cNvPr id="42" name="Freeform 41"/>
            <p:cNvSpPr/>
            <p:nvPr/>
          </p:nvSpPr>
          <p:spPr bwMode="gray">
            <a:xfrm rot="9000000">
              <a:off x="3138333" y="4237296"/>
              <a:ext cx="550104" cy="494619"/>
            </a:xfrm>
            <a:custGeom>
              <a:avLst/>
              <a:gdLst>
                <a:gd name="connsiteX0" fmla="*/ 0 w 354340"/>
                <a:gd name="connsiteY0" fmla="*/ 73100 h 365501"/>
                <a:gd name="connsiteX1" fmla="*/ 177170 w 354340"/>
                <a:gd name="connsiteY1" fmla="*/ 73100 h 365501"/>
                <a:gd name="connsiteX2" fmla="*/ 177170 w 354340"/>
                <a:gd name="connsiteY2" fmla="*/ 0 h 365501"/>
                <a:gd name="connsiteX3" fmla="*/ 354340 w 354340"/>
                <a:gd name="connsiteY3" fmla="*/ 182751 h 365501"/>
                <a:gd name="connsiteX4" fmla="*/ 177170 w 354340"/>
                <a:gd name="connsiteY4" fmla="*/ 365501 h 365501"/>
                <a:gd name="connsiteX5" fmla="*/ 177170 w 354340"/>
                <a:gd name="connsiteY5" fmla="*/ 292401 h 365501"/>
                <a:gd name="connsiteX6" fmla="*/ 0 w 354340"/>
                <a:gd name="connsiteY6" fmla="*/ 292401 h 365501"/>
                <a:gd name="connsiteX7" fmla="*/ 0 w 354340"/>
                <a:gd name="connsiteY7" fmla="*/ 73100 h 365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4340" h="365501">
                  <a:moveTo>
                    <a:pt x="354340" y="292401"/>
                  </a:moveTo>
                  <a:lnTo>
                    <a:pt x="177170" y="292401"/>
                  </a:lnTo>
                  <a:lnTo>
                    <a:pt x="177170" y="365501"/>
                  </a:lnTo>
                  <a:lnTo>
                    <a:pt x="0" y="182750"/>
                  </a:lnTo>
                  <a:lnTo>
                    <a:pt x="177170" y="0"/>
                  </a:lnTo>
                  <a:lnTo>
                    <a:pt x="177170" y="73100"/>
                  </a:lnTo>
                  <a:lnTo>
                    <a:pt x="354340" y="73100"/>
                  </a:lnTo>
                  <a:lnTo>
                    <a:pt x="354340" y="292401"/>
                  </a:lnTo>
                  <a:close/>
                </a:path>
              </a:pathLst>
            </a:custGeom>
            <a:solidFill>
              <a:srgbClr val="86BC25">
                <a:tint val="60000"/>
                <a:hueOff val="0"/>
                <a:satOff val="0"/>
                <a:lumOff val="0"/>
                <a:alphaOff val="0"/>
              </a:srgbClr>
            </a:solidFill>
            <a:ln>
              <a:noFill/>
            </a:ln>
            <a:effectLst/>
          </p:spPr>
          <p:txBody>
            <a:bodyPr spcFirstLastPara="0" vert="horz" wrap="square" lIns="106301" tIns="73101" rIns="1" bIns="73099" numCol="1" spcCol="1270" anchor="ctr" anchorCtr="0">
              <a:noAutofit/>
            </a:bodyPr>
            <a:lstStyle/>
            <a:p>
              <a:pPr marL="0" marR="0" lvl="0" indent="0" algn="ctr" defTabSz="666750" eaLnBrk="1" fontAlgn="auto" latinLnBrk="0" hangingPunct="1">
                <a:lnSpc>
                  <a:spcPct val="100000"/>
                </a:lnSpc>
                <a:spcBef>
                  <a:spcPct val="0"/>
                </a:spcBef>
                <a:spcAft>
                  <a:spcPct val="35000"/>
                </a:spcAft>
                <a:buClrTx/>
                <a:buSzTx/>
                <a:buFontTx/>
                <a:buNone/>
                <a:tabLst/>
                <a:defRPr/>
              </a:pPr>
              <a:endParaRPr kumimoji="0" lang="en-US" sz="1500" b="0" i="0" u="none" strike="noStrike" kern="0" cap="none" spc="0" normalizeH="0" baseline="0" noProof="0" dirty="0" smtClean="0">
                <a:ln>
                  <a:noFill/>
                </a:ln>
                <a:solidFill>
                  <a:prstClr val="white"/>
                </a:solidFill>
                <a:effectLst/>
                <a:uLnTx/>
                <a:uFillTx/>
                <a:latin typeface="+mj-lt"/>
                <a:ea typeface="+mn-ea"/>
                <a:cs typeface="+mn-cs"/>
              </a:endParaRPr>
            </a:p>
          </p:txBody>
        </p:sp>
        <p:sp>
          <p:nvSpPr>
            <p:cNvPr id="43" name="Freeform 42"/>
            <p:cNvSpPr/>
            <p:nvPr/>
          </p:nvSpPr>
          <p:spPr bwMode="gray">
            <a:xfrm rot="10800000">
              <a:off x="2951608" y="3449267"/>
              <a:ext cx="573982" cy="542006"/>
            </a:xfrm>
            <a:custGeom>
              <a:avLst/>
              <a:gdLst>
                <a:gd name="connsiteX0" fmla="*/ 0 w 354340"/>
                <a:gd name="connsiteY0" fmla="*/ 73100 h 365501"/>
                <a:gd name="connsiteX1" fmla="*/ 177170 w 354340"/>
                <a:gd name="connsiteY1" fmla="*/ 73100 h 365501"/>
                <a:gd name="connsiteX2" fmla="*/ 177170 w 354340"/>
                <a:gd name="connsiteY2" fmla="*/ 0 h 365501"/>
                <a:gd name="connsiteX3" fmla="*/ 354340 w 354340"/>
                <a:gd name="connsiteY3" fmla="*/ 182751 h 365501"/>
                <a:gd name="connsiteX4" fmla="*/ 177170 w 354340"/>
                <a:gd name="connsiteY4" fmla="*/ 365501 h 365501"/>
                <a:gd name="connsiteX5" fmla="*/ 177170 w 354340"/>
                <a:gd name="connsiteY5" fmla="*/ 292401 h 365501"/>
                <a:gd name="connsiteX6" fmla="*/ 0 w 354340"/>
                <a:gd name="connsiteY6" fmla="*/ 292401 h 365501"/>
                <a:gd name="connsiteX7" fmla="*/ 0 w 354340"/>
                <a:gd name="connsiteY7" fmla="*/ 73100 h 365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4340" h="365501">
                  <a:moveTo>
                    <a:pt x="354340" y="292401"/>
                  </a:moveTo>
                  <a:lnTo>
                    <a:pt x="177170" y="292401"/>
                  </a:lnTo>
                  <a:lnTo>
                    <a:pt x="177170" y="365501"/>
                  </a:lnTo>
                  <a:lnTo>
                    <a:pt x="0" y="182750"/>
                  </a:lnTo>
                  <a:lnTo>
                    <a:pt x="177170" y="0"/>
                  </a:lnTo>
                  <a:lnTo>
                    <a:pt x="177170" y="73100"/>
                  </a:lnTo>
                  <a:lnTo>
                    <a:pt x="354340" y="73100"/>
                  </a:lnTo>
                  <a:lnTo>
                    <a:pt x="354340" y="292401"/>
                  </a:lnTo>
                  <a:close/>
                </a:path>
              </a:pathLst>
            </a:custGeom>
            <a:solidFill>
              <a:srgbClr val="86BC25">
                <a:tint val="60000"/>
                <a:hueOff val="0"/>
                <a:satOff val="0"/>
                <a:lumOff val="0"/>
                <a:alphaOff val="0"/>
              </a:srgbClr>
            </a:solidFill>
            <a:ln>
              <a:noFill/>
            </a:ln>
            <a:effectLst/>
          </p:spPr>
          <p:txBody>
            <a:bodyPr spcFirstLastPara="0" vert="horz" wrap="square" lIns="106302" tIns="73101" rIns="-1" bIns="73099" numCol="1" spcCol="1270" anchor="ctr" anchorCtr="0">
              <a:noAutofit/>
            </a:bodyPr>
            <a:lstStyle/>
            <a:p>
              <a:pPr marL="0" marR="0" lvl="0" indent="0" algn="ctr" defTabSz="666750" eaLnBrk="1" fontAlgn="auto" latinLnBrk="0" hangingPunct="1">
                <a:lnSpc>
                  <a:spcPct val="100000"/>
                </a:lnSpc>
                <a:spcBef>
                  <a:spcPct val="0"/>
                </a:spcBef>
                <a:spcAft>
                  <a:spcPct val="35000"/>
                </a:spcAft>
                <a:buClrTx/>
                <a:buSzTx/>
                <a:buFontTx/>
                <a:buNone/>
                <a:tabLst/>
                <a:defRPr/>
              </a:pPr>
              <a:endParaRPr kumimoji="0" lang="en-US" sz="1500" b="0" i="0" u="none" strike="noStrike" kern="0" cap="none" spc="0" normalizeH="0" baseline="0" noProof="0" dirty="0" smtClean="0">
                <a:ln>
                  <a:noFill/>
                </a:ln>
                <a:solidFill>
                  <a:prstClr val="white"/>
                </a:solidFill>
                <a:effectLst/>
                <a:uLnTx/>
                <a:uFillTx/>
                <a:latin typeface="+mj-lt"/>
                <a:ea typeface="+mn-ea"/>
                <a:cs typeface="+mn-cs"/>
              </a:endParaRPr>
            </a:p>
          </p:txBody>
        </p:sp>
        <p:sp>
          <p:nvSpPr>
            <p:cNvPr id="44" name="Freeform 43"/>
            <p:cNvSpPr/>
            <p:nvPr/>
          </p:nvSpPr>
          <p:spPr bwMode="gray">
            <a:xfrm rot="13800000">
              <a:off x="3472287" y="2724453"/>
              <a:ext cx="479514" cy="567432"/>
            </a:xfrm>
            <a:custGeom>
              <a:avLst/>
              <a:gdLst>
                <a:gd name="connsiteX0" fmla="*/ 0 w 354340"/>
                <a:gd name="connsiteY0" fmla="*/ 73100 h 365501"/>
                <a:gd name="connsiteX1" fmla="*/ 177170 w 354340"/>
                <a:gd name="connsiteY1" fmla="*/ 73100 h 365501"/>
                <a:gd name="connsiteX2" fmla="*/ 177170 w 354340"/>
                <a:gd name="connsiteY2" fmla="*/ 0 h 365501"/>
                <a:gd name="connsiteX3" fmla="*/ 354340 w 354340"/>
                <a:gd name="connsiteY3" fmla="*/ 182751 h 365501"/>
                <a:gd name="connsiteX4" fmla="*/ 177170 w 354340"/>
                <a:gd name="connsiteY4" fmla="*/ 365501 h 365501"/>
                <a:gd name="connsiteX5" fmla="*/ 177170 w 354340"/>
                <a:gd name="connsiteY5" fmla="*/ 292401 h 365501"/>
                <a:gd name="connsiteX6" fmla="*/ 0 w 354340"/>
                <a:gd name="connsiteY6" fmla="*/ 292401 h 365501"/>
                <a:gd name="connsiteX7" fmla="*/ 0 w 354340"/>
                <a:gd name="connsiteY7" fmla="*/ 73100 h 365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4340" h="365501">
                  <a:moveTo>
                    <a:pt x="354340" y="292401"/>
                  </a:moveTo>
                  <a:lnTo>
                    <a:pt x="177170" y="292401"/>
                  </a:lnTo>
                  <a:lnTo>
                    <a:pt x="177170" y="365501"/>
                  </a:lnTo>
                  <a:lnTo>
                    <a:pt x="0" y="182750"/>
                  </a:lnTo>
                  <a:lnTo>
                    <a:pt x="177170" y="0"/>
                  </a:lnTo>
                  <a:lnTo>
                    <a:pt x="177170" y="73100"/>
                  </a:lnTo>
                  <a:lnTo>
                    <a:pt x="354340" y="73100"/>
                  </a:lnTo>
                  <a:lnTo>
                    <a:pt x="354340" y="292401"/>
                  </a:lnTo>
                  <a:close/>
                </a:path>
              </a:pathLst>
            </a:custGeom>
            <a:solidFill>
              <a:srgbClr val="86BC25">
                <a:tint val="60000"/>
                <a:hueOff val="0"/>
                <a:satOff val="0"/>
                <a:lumOff val="0"/>
                <a:alphaOff val="0"/>
              </a:srgbClr>
            </a:solidFill>
            <a:ln>
              <a:noFill/>
            </a:ln>
            <a:effectLst/>
          </p:spPr>
          <p:txBody>
            <a:bodyPr spcFirstLastPara="0" vert="horz" wrap="square" lIns="106302" tIns="73100" rIns="-1" bIns="73100" numCol="1" spcCol="1270" anchor="ctr" anchorCtr="0">
              <a:noAutofit/>
            </a:bodyPr>
            <a:lstStyle/>
            <a:p>
              <a:pPr marL="0" marR="0" lvl="0" indent="0" algn="ctr" defTabSz="666750" eaLnBrk="1" fontAlgn="auto" latinLnBrk="0" hangingPunct="1">
                <a:lnSpc>
                  <a:spcPct val="100000"/>
                </a:lnSpc>
                <a:spcBef>
                  <a:spcPct val="0"/>
                </a:spcBef>
                <a:spcAft>
                  <a:spcPct val="35000"/>
                </a:spcAft>
                <a:buClrTx/>
                <a:buSzTx/>
                <a:buFontTx/>
                <a:buNone/>
                <a:tabLst/>
                <a:defRPr/>
              </a:pPr>
              <a:endParaRPr kumimoji="0" lang="en-US" sz="1500" b="0" i="0" u="none" strike="noStrike" kern="0" cap="none" spc="0" normalizeH="0" baseline="0" noProof="0" dirty="0" smtClean="0">
                <a:ln>
                  <a:noFill/>
                </a:ln>
                <a:solidFill>
                  <a:prstClr val="white"/>
                </a:solidFill>
                <a:effectLst/>
                <a:uLnTx/>
                <a:uFillTx/>
                <a:latin typeface="+mj-lt"/>
                <a:ea typeface="+mn-ea"/>
                <a:cs typeface="+mn-cs"/>
              </a:endParaRPr>
            </a:p>
          </p:txBody>
        </p:sp>
        <p:sp>
          <p:nvSpPr>
            <p:cNvPr id="45" name="Rectangle 44"/>
            <p:cNvSpPr/>
            <p:nvPr/>
          </p:nvSpPr>
          <p:spPr bwMode="gray">
            <a:xfrm>
              <a:off x="757072" y="2479791"/>
              <a:ext cx="2520000" cy="864000"/>
            </a:xfrm>
            <a:prstGeom prst="rect">
              <a:avLst/>
            </a:prstGeom>
            <a:solidFill>
              <a:srgbClr val="75787B">
                <a:lumMod val="20000"/>
                <a:lumOff val="80000"/>
              </a:srgbClr>
            </a:solidFill>
            <a:ln w="25400" cap="flat" cmpd="sng" algn="ctr">
              <a:noFill/>
              <a:prstDash val="solid"/>
            </a:ln>
            <a:effectLst/>
          </p:spPr>
          <p:txBody>
            <a:bodyPr spcFirstLastPara="0" vert="horz" wrap="square" lIns="143725" tIns="143725" rIns="143725" bIns="143725" numCol="1" spcCol="1270" anchor="ctr" anchorCtr="0">
              <a:noAutofit/>
            </a:bodyPr>
            <a:lstStyle/>
            <a:p>
              <a:pPr marL="0" marR="0" lvl="0" indent="0" algn="ctr" defTabSz="622300" eaLnBrk="1" fontAlgn="auto" latinLnBrk="0" hangingPunct="1">
                <a:lnSpc>
                  <a:spcPct val="100000"/>
                </a:lnSpc>
                <a:spcBef>
                  <a:spcPct val="0"/>
                </a:spcBef>
                <a:spcAft>
                  <a:spcPct val="35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mj-lt"/>
                  <a:ea typeface="+mn-ea"/>
                  <a:cs typeface="+mn-cs"/>
                </a:rPr>
                <a:t>Transitional Provisions on Cenvat Credit, pending litigation, registration certificate etc.</a:t>
              </a:r>
            </a:p>
          </p:txBody>
        </p:sp>
      </p:grpSp>
      <p:sp>
        <p:nvSpPr>
          <p:cNvPr id="46" name="Rectangle 45"/>
          <p:cNvSpPr/>
          <p:nvPr/>
        </p:nvSpPr>
        <p:spPr bwMode="gray">
          <a:xfrm>
            <a:off x="6081435" y="2032031"/>
            <a:ext cx="2520000" cy="454080"/>
          </a:xfrm>
          <a:prstGeom prst="rect">
            <a:avLst/>
          </a:prstGeom>
          <a:solidFill>
            <a:srgbClr val="75787B">
              <a:lumMod val="20000"/>
              <a:lumOff val="80000"/>
            </a:srgbClr>
          </a:solidFill>
          <a:ln w="25400" cap="flat" cmpd="sng" algn="ctr">
            <a:noFill/>
            <a:prstDash val="solid"/>
          </a:ln>
          <a:effectLst/>
        </p:spPr>
        <p:txBody>
          <a:bodyPr spcFirstLastPara="0" vert="horz" wrap="square" lIns="143725" tIns="143725" rIns="143725" bIns="143725" numCol="1" spcCol="1270" anchor="ctr" anchorCtr="0">
            <a:noAutofit/>
          </a:bodyPr>
          <a:lstStyle/>
          <a:p>
            <a:pPr marL="0" marR="0" lvl="0" indent="0" algn="ctr" defTabSz="622300" eaLnBrk="1" fontAlgn="auto" latinLnBrk="0" hangingPunct="1">
              <a:lnSpc>
                <a:spcPct val="100000"/>
              </a:lnSpc>
              <a:spcBef>
                <a:spcPct val="0"/>
              </a:spcBef>
              <a:spcAft>
                <a:spcPct val="35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mj-lt"/>
                <a:ea typeface="+mn-ea"/>
                <a:cs typeface="+mn-cs"/>
              </a:rPr>
              <a:t>Multi-tier rate structure</a:t>
            </a:r>
          </a:p>
        </p:txBody>
      </p:sp>
      <p:sp>
        <p:nvSpPr>
          <p:cNvPr id="25" name="Freeform 118"/>
          <p:cNvSpPr/>
          <p:nvPr/>
        </p:nvSpPr>
        <p:spPr bwMode="gray">
          <a:xfrm>
            <a:off x="6103517" y="2664408"/>
            <a:ext cx="2520000" cy="1101333"/>
          </a:xfrm>
          <a:prstGeom prst="rect">
            <a:avLst/>
          </a:prstGeom>
          <a:solidFill>
            <a:srgbClr val="75787B">
              <a:lumMod val="20000"/>
              <a:lumOff val="80000"/>
            </a:srgbClr>
          </a:solidFill>
          <a:ln w="25400" cap="flat" cmpd="sng" algn="ctr">
            <a:noFill/>
            <a:prstDash val="solid"/>
          </a:ln>
          <a:effectLst/>
        </p:spPr>
        <p:txBody>
          <a:bodyPr spcFirstLastPara="0" vert="horz" wrap="square" lIns="143725" tIns="143725" rIns="143725" bIns="143725" numCol="1" spcCol="1270" anchor="ctr" anchorCtr="0">
            <a:noAutofit/>
          </a:bodyPr>
          <a:lstStyle/>
          <a:p>
            <a:pPr algn="ctr" defTabSz="622300">
              <a:spcBef>
                <a:spcPct val="0"/>
              </a:spcBef>
              <a:spcAft>
                <a:spcPct val="35000"/>
              </a:spcAft>
              <a:defRPr/>
            </a:pPr>
            <a:r>
              <a:rPr kumimoji="0" lang="en-US" sz="1200" b="0" i="0" u="none" strike="noStrike" kern="0" cap="none" spc="0" normalizeH="0" baseline="0" noProof="0" dirty="0" smtClean="0">
                <a:ln>
                  <a:noFill/>
                </a:ln>
                <a:solidFill>
                  <a:prstClr val="black"/>
                </a:solidFill>
                <a:effectLst/>
                <a:uLnTx/>
                <a:uFillTx/>
                <a:latin typeface="+mj-lt"/>
              </a:rPr>
              <a:t>Free Supplies of Goods/ Services i.e. supplies without consideration </a:t>
            </a:r>
            <a:r>
              <a:rPr lang="en-US" sz="1200" kern="0" dirty="0">
                <a:solidFill>
                  <a:prstClr val="black"/>
                </a:solidFill>
                <a:latin typeface="+mj-lt"/>
              </a:rPr>
              <a:t>to related person or distinct person as per Sec </a:t>
            </a:r>
            <a:r>
              <a:rPr lang="en-US" sz="1200" kern="0" dirty="0" smtClean="0">
                <a:solidFill>
                  <a:prstClr val="black"/>
                </a:solidFill>
                <a:latin typeface="+mj-lt"/>
              </a:rPr>
              <a:t>15 </a:t>
            </a:r>
            <a:r>
              <a:rPr kumimoji="0" lang="en-US" sz="1200" b="0" i="0" u="none" strike="noStrike" kern="0" cap="none" spc="0" normalizeH="0" baseline="0" noProof="0" dirty="0" smtClean="0">
                <a:ln>
                  <a:noFill/>
                </a:ln>
                <a:solidFill>
                  <a:prstClr val="black"/>
                </a:solidFill>
                <a:effectLst/>
                <a:uLnTx/>
                <a:uFillTx/>
                <a:latin typeface="+mj-lt"/>
              </a:rPr>
              <a:t>to be taxable</a:t>
            </a:r>
          </a:p>
        </p:txBody>
      </p:sp>
      <p:sp>
        <p:nvSpPr>
          <p:cNvPr id="26" name="Title 1"/>
          <p:cNvSpPr>
            <a:spLocks noGrp="1"/>
          </p:cNvSpPr>
          <p:nvPr>
            <p:ph type="title"/>
            <p:custDataLst>
              <p:tags r:id="rId1"/>
            </p:custDataLst>
          </p:nvPr>
        </p:nvSpPr>
        <p:spPr>
          <a:xfrm>
            <a:off x="-32" y="332657"/>
            <a:ext cx="8388000" cy="596014"/>
          </a:xfrm>
        </p:spPr>
        <p:txBody>
          <a:bodyPr/>
          <a:lstStyle/>
          <a:p>
            <a:pPr marL="180000"/>
            <a:r>
              <a:rPr lang="en-US" altLang="ja-JP" dirty="0" smtClean="0"/>
              <a:t>GST model broad architecture</a:t>
            </a:r>
            <a:br>
              <a:rPr lang="en-US" altLang="ja-JP" dirty="0" smtClean="0"/>
            </a:br>
            <a:endParaRPr lang="en-US" dirty="0" smtClean="0"/>
          </a:p>
        </p:txBody>
      </p:sp>
    </p:spTree>
    <p:extLst>
      <p:ext uri="{BB962C8B-B14F-4D97-AF65-F5344CB8AC3E}">
        <p14:creationId xmlns="" xmlns:p14="http://schemas.microsoft.com/office/powerpoint/2010/main" val="345114948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23528" y="2996952"/>
            <a:ext cx="5184576" cy="576064"/>
          </a:xfrm>
          <a:solidFill>
            <a:schemeClr val="accent1"/>
          </a:solidFill>
        </p:spPr>
        <p:txBody>
          <a:bodyPr/>
          <a:lstStyle/>
          <a:p>
            <a:r>
              <a:rPr lang="en-GB" dirty="0" smtClean="0">
                <a:solidFill>
                  <a:schemeClr val="bg1"/>
                </a:solidFill>
              </a:rPr>
              <a:t>Levy of GST</a:t>
            </a:r>
            <a:endParaRPr lang="en-GB" dirty="0">
              <a:solidFill>
                <a:schemeClr val="bg1"/>
              </a:solidFill>
            </a:endParaRPr>
          </a:p>
        </p:txBody>
      </p:sp>
      <p:sp>
        <p:nvSpPr>
          <p:cNvPr id="2" name="Slide Number Placeholder 1"/>
          <p:cNvSpPr>
            <a:spLocks noGrp="1"/>
          </p:cNvSpPr>
          <p:nvPr>
            <p:ph type="sldNum" sz="quarter" idx="4"/>
          </p:nvPr>
        </p:nvSpPr>
        <p:spPr/>
        <p:txBody>
          <a:bodyPr/>
          <a:lstStyle/>
          <a:p>
            <a:fld id="{95CC1D26-A9BD-4BDE-BDD9-08EDBAE96860}" type="slidenum">
              <a:rPr lang="en-GB" smtClean="0"/>
              <a:pPr/>
              <a:t>11</a:t>
            </a:fld>
            <a:endParaRPr lang="en-GB" dirty="0"/>
          </a:p>
        </p:txBody>
      </p:sp>
    </p:spTree>
    <p:extLst>
      <p:ext uri="{BB962C8B-B14F-4D97-AF65-F5344CB8AC3E}">
        <p14:creationId xmlns="" xmlns:p14="http://schemas.microsoft.com/office/powerpoint/2010/main" val="43578061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25"/>
          <p:cNvGraphicFramePr>
            <a:graphicFrameLocks/>
          </p:cNvGraphicFramePr>
          <p:nvPr>
            <p:extLst/>
          </p:nvPr>
        </p:nvGraphicFramePr>
        <p:xfrm>
          <a:off x="-46015" y="1596205"/>
          <a:ext cx="6564279" cy="44495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bwMode="gray">
          <a:xfrm>
            <a:off x="5665063" y="428604"/>
            <a:ext cx="2927160" cy="5929354"/>
          </a:xfrm>
          <a:prstGeom prst="rect">
            <a:avLst/>
          </a:prstGeom>
          <a:solidFill>
            <a:schemeClr val="accent6">
              <a:lumMod val="20000"/>
              <a:lumOff val="8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5592" tIns="135592" rIns="135592" bIns="135592" numCol="1" spcCol="1270" anchor="ctr" anchorCtr="0">
            <a:noAutofit/>
          </a:bodyPr>
          <a:lstStyle/>
          <a:p>
            <a:pPr algn="just" defTabSz="587106">
              <a:spcBef>
                <a:spcPct val="0"/>
              </a:spcBef>
              <a:spcAft>
                <a:spcPct val="35000"/>
              </a:spcAft>
            </a:pPr>
            <a:r>
              <a:rPr lang="en-US" b="1" dirty="0">
                <a:solidFill>
                  <a:prstClr val="black"/>
                </a:solidFill>
              </a:rPr>
              <a:t>Base of ‘taxable event’ expanded</a:t>
            </a:r>
          </a:p>
          <a:p>
            <a:pPr marL="161754" indent="-161754" algn="just" defTabSz="587106">
              <a:spcBef>
                <a:spcPct val="0"/>
              </a:spcBef>
              <a:spcAft>
                <a:spcPct val="35000"/>
              </a:spcAft>
              <a:buFont typeface="Arial" panose="020B0604020202020204" pitchFamily="34" charset="0"/>
              <a:buChar char="•"/>
            </a:pPr>
            <a:r>
              <a:rPr lang="en-US" dirty="0">
                <a:solidFill>
                  <a:prstClr val="black"/>
                </a:solidFill>
              </a:rPr>
              <a:t>Goods and services supplied without consideration for furtherance of business also covered under supply</a:t>
            </a:r>
          </a:p>
          <a:p>
            <a:pPr marL="161754" indent="-161754" algn="just" defTabSz="587106">
              <a:spcBef>
                <a:spcPct val="0"/>
              </a:spcBef>
              <a:spcAft>
                <a:spcPct val="35000"/>
              </a:spcAft>
              <a:buFont typeface="Arial" panose="020B0604020202020204" pitchFamily="34" charset="0"/>
              <a:buChar char="•"/>
            </a:pPr>
            <a:r>
              <a:rPr lang="en-US" dirty="0">
                <a:solidFill>
                  <a:prstClr val="black"/>
                </a:solidFill>
              </a:rPr>
              <a:t>Business Assets put to non-business use, even without consideration would be supply</a:t>
            </a:r>
          </a:p>
          <a:p>
            <a:pPr marL="161754" indent="-161754" algn="just" defTabSz="587106">
              <a:spcBef>
                <a:spcPct val="0"/>
              </a:spcBef>
              <a:spcAft>
                <a:spcPct val="35000"/>
              </a:spcAft>
              <a:buFont typeface="Arial" panose="020B0604020202020204" pitchFamily="34" charset="0"/>
              <a:buChar char="•"/>
            </a:pPr>
            <a:r>
              <a:rPr lang="en-US" dirty="0">
                <a:solidFill>
                  <a:prstClr val="black"/>
                </a:solidFill>
              </a:rPr>
              <a:t>Transaction involving free supply have been covered in the definition of supply </a:t>
            </a:r>
          </a:p>
          <a:p>
            <a:pPr marL="161754" indent="-161754" algn="just" defTabSz="587106">
              <a:spcBef>
                <a:spcPct val="0"/>
              </a:spcBef>
              <a:spcAft>
                <a:spcPct val="35000"/>
              </a:spcAft>
              <a:buFont typeface="Arial" panose="020B0604020202020204" pitchFamily="34" charset="0"/>
              <a:buChar char="•"/>
            </a:pPr>
            <a:r>
              <a:rPr lang="en-US" dirty="0">
                <a:solidFill>
                  <a:prstClr val="black"/>
                </a:solidFill>
              </a:rPr>
              <a:t>Branch transfer also covered under ambit of </a:t>
            </a:r>
            <a:r>
              <a:rPr lang="en-US" dirty="0" smtClean="0">
                <a:solidFill>
                  <a:prstClr val="black"/>
                </a:solidFill>
              </a:rPr>
              <a:t>supply</a:t>
            </a:r>
            <a:endParaRPr lang="en-US" dirty="0">
              <a:solidFill>
                <a:prstClr val="black"/>
              </a:solidFill>
            </a:endParaRPr>
          </a:p>
          <a:p>
            <a:pPr algn="just" defTabSz="587106">
              <a:spcBef>
                <a:spcPct val="0"/>
              </a:spcBef>
              <a:spcAft>
                <a:spcPct val="35000"/>
              </a:spcAft>
            </a:pPr>
            <a:endParaRPr lang="en-US" dirty="0">
              <a:solidFill>
                <a:prstClr val="black"/>
              </a:solidFill>
            </a:endParaRPr>
          </a:p>
        </p:txBody>
      </p:sp>
      <p:sp>
        <p:nvSpPr>
          <p:cNvPr id="6" name="Title 1"/>
          <p:cNvSpPr>
            <a:spLocks noGrp="1"/>
          </p:cNvSpPr>
          <p:nvPr>
            <p:ph type="title"/>
            <p:custDataLst>
              <p:tags r:id="rId1"/>
            </p:custDataLst>
          </p:nvPr>
        </p:nvSpPr>
        <p:spPr>
          <a:xfrm>
            <a:off x="395536" y="332656"/>
            <a:ext cx="8388000" cy="990177"/>
          </a:xfrm>
        </p:spPr>
        <p:txBody>
          <a:bodyPr/>
          <a:lstStyle/>
          <a:p>
            <a:r>
              <a:rPr lang="en-US" altLang="ja-JP" dirty="0" smtClean="0">
                <a:solidFill>
                  <a:schemeClr val="accent3"/>
                </a:solidFill>
              </a:rPr>
              <a:t>Meaning of Supply</a:t>
            </a:r>
            <a:endParaRPr lang="en-US" dirty="0" smtClean="0">
              <a:solidFill>
                <a:schemeClr val="accent3"/>
              </a:solidFill>
            </a:endParaRPr>
          </a:p>
        </p:txBody>
      </p:sp>
    </p:spTree>
    <p:extLst>
      <p:ext uri="{BB962C8B-B14F-4D97-AF65-F5344CB8AC3E}">
        <p14:creationId xmlns="" xmlns:p14="http://schemas.microsoft.com/office/powerpoint/2010/main" val="108618029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 y="317500"/>
            <a:ext cx="8371762" cy="539732"/>
          </a:xfrm>
        </p:spPr>
        <p:txBody>
          <a:bodyPr/>
          <a:lstStyle/>
          <a:p>
            <a:pPr marL="180000"/>
            <a:r>
              <a:rPr lang="en-US" sz="3000" dirty="0">
                <a:solidFill>
                  <a:schemeClr val="accent3"/>
                </a:solidFill>
                <a:cs typeface="Arial" panose="020B0604020202020204" pitchFamily="34" charset="0"/>
              </a:rPr>
              <a:t>Levy, Taxable person and Exemption</a:t>
            </a:r>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976761594"/>
              </p:ext>
            </p:extLst>
          </p:nvPr>
        </p:nvGraphicFramePr>
        <p:xfrm>
          <a:off x="214282" y="857232"/>
          <a:ext cx="8374062" cy="50433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82040995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a:xfrm>
            <a:off x="-32" y="295683"/>
            <a:ext cx="8388000" cy="490111"/>
          </a:xfrm>
        </p:spPr>
        <p:txBody>
          <a:bodyPr/>
          <a:lstStyle/>
          <a:p>
            <a:pPr marL="180000"/>
            <a:r>
              <a:rPr lang="en-US" dirty="0">
                <a:solidFill>
                  <a:schemeClr val="accent3"/>
                </a:solidFill>
              </a:rPr>
              <a:t>Dimensions of </a:t>
            </a:r>
            <a:r>
              <a:rPr lang="en-US" dirty="0" smtClean="0">
                <a:solidFill>
                  <a:schemeClr val="accent3"/>
                </a:solidFill>
              </a:rPr>
              <a:t> </a:t>
            </a:r>
            <a:r>
              <a:rPr lang="en-US" dirty="0">
                <a:solidFill>
                  <a:schemeClr val="accent3"/>
                </a:solidFill>
              </a:rPr>
              <a:t>GST</a:t>
            </a:r>
            <a:endParaRPr lang="en-US" noProof="0" dirty="0">
              <a:solidFill>
                <a:schemeClr val="accent3"/>
              </a:solidFill>
            </a:endParaRPr>
          </a:p>
        </p:txBody>
      </p:sp>
      <p:sp>
        <p:nvSpPr>
          <p:cNvPr id="14" name="Text Placeholder 8"/>
          <p:cNvSpPr txBox="1">
            <a:spLocks/>
          </p:cNvSpPr>
          <p:nvPr/>
        </p:nvSpPr>
        <p:spPr>
          <a:xfrm>
            <a:off x="376238" y="651601"/>
            <a:ext cx="8371762" cy="757255"/>
          </a:xfrm>
          <a:prstGeom prst="rect">
            <a:avLst/>
          </a:prstGeom>
        </p:spPr>
        <p:txBody>
          <a:bodyPr/>
          <a:lstStyle>
            <a:lvl1pPr marL="0" indent="0" algn="l" defTabSz="914400" rtl="0" eaLnBrk="1" latinLnBrk="0" hangingPunct="1">
              <a:spcBef>
                <a:spcPts val="0"/>
              </a:spcBef>
              <a:spcAft>
                <a:spcPts val="1000"/>
              </a:spcAft>
              <a:buSzPct val="100000"/>
              <a:buFont typeface="Arial" panose="020B0604020202020204" pitchFamily="34" charset="0"/>
              <a:buNone/>
              <a:defRPr sz="1200" b="0" kern="1200">
                <a:solidFill>
                  <a:schemeClr val="tx1"/>
                </a:solidFill>
                <a:latin typeface="+mn-lt"/>
                <a:ea typeface="+mn-ea"/>
                <a:cs typeface="+mn-cs"/>
              </a:defRPr>
            </a:lvl1pPr>
            <a:lvl2pPr marL="0" indent="0" algn="l" defTabSz="914400" rtl="0" eaLnBrk="1" latinLnBrk="0" hangingPunct="1">
              <a:spcBef>
                <a:spcPts val="0"/>
              </a:spcBef>
              <a:spcAft>
                <a:spcPts val="1000"/>
              </a:spcAft>
              <a:buClrTx/>
              <a:buSzPct val="100000"/>
              <a:buFont typeface="Arial"/>
              <a:buNone/>
              <a:defRPr lang="en-US" sz="1200" b="1" kern="1200" dirty="0" smtClean="0">
                <a:solidFill>
                  <a:schemeClr val="tx1"/>
                </a:solidFill>
                <a:latin typeface="+mn-lt"/>
                <a:ea typeface="+mn-ea"/>
                <a:cs typeface="+mn-cs"/>
              </a:defRPr>
            </a:lvl2pPr>
            <a:lvl3pPr marL="176400" indent="-176400" algn="l" defTabSz="914400" rtl="0" eaLnBrk="1" latinLnBrk="0" hangingPunct="1">
              <a:spcBef>
                <a:spcPts val="0"/>
              </a:spcBef>
              <a:spcAft>
                <a:spcPts val="10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356400" indent="-176400" algn="l" defTabSz="914400" rtl="0" eaLnBrk="1" latinLnBrk="0" hangingPunct="1">
              <a:spcBef>
                <a:spcPts val="0"/>
              </a:spcBef>
              <a:spcAft>
                <a:spcPts val="1000"/>
              </a:spcAft>
              <a:buClrTx/>
              <a:buSzPct val="100000"/>
              <a:buFont typeface="Verdana" panose="020B0604030504040204" pitchFamily="34" charset="0"/>
              <a:buChar char="−"/>
              <a:defRPr lang="en-US" sz="1200" kern="1200" baseline="0" dirty="0" smtClean="0">
                <a:solidFill>
                  <a:schemeClr val="tx1"/>
                </a:solidFill>
                <a:latin typeface="+mn-lt"/>
                <a:ea typeface="+mn-ea"/>
                <a:cs typeface="+mn-cs"/>
              </a:defRPr>
            </a:lvl4pPr>
            <a:lvl5pPr marL="532800" indent="-176400" algn="l" defTabSz="798513" rtl="0" eaLnBrk="1" latinLnBrk="0" hangingPunct="1">
              <a:spcBef>
                <a:spcPts val="0"/>
              </a:spcBef>
              <a:spcAft>
                <a:spcPts val="1000"/>
              </a:spcAft>
              <a:buClrTx/>
              <a:buSzPct val="100000"/>
              <a:buFont typeface="Verdana" panose="020B0604030504040204" pitchFamily="34" charset="0"/>
              <a:buChar char="−"/>
              <a:tabLst/>
              <a:defRPr lang="en-US" sz="1200" kern="1200" baseline="0" dirty="0" smtClean="0">
                <a:solidFill>
                  <a:schemeClr val="tx1"/>
                </a:solidFill>
                <a:latin typeface="+mn-lt"/>
                <a:ea typeface="+mn-ea"/>
                <a:cs typeface="+mn-cs"/>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endParaRPr lang="en-US" sz="2000" dirty="0"/>
          </a:p>
        </p:txBody>
      </p:sp>
      <p:sp>
        <p:nvSpPr>
          <p:cNvPr id="15" name="Rectangle 14"/>
          <p:cNvSpPr/>
          <p:nvPr/>
        </p:nvSpPr>
        <p:spPr>
          <a:xfrm>
            <a:off x="2218870" y="1071546"/>
            <a:ext cx="6529130" cy="2959785"/>
          </a:xfrm>
          <a:prstGeom prst="rect">
            <a:avLst/>
          </a:prstGeom>
          <a:solidFill>
            <a:schemeClr val="accent5"/>
          </a:solidFill>
        </p:spPr>
        <p:txBody>
          <a:bodyPr wrap="square">
            <a:spAutoFit/>
          </a:bodyPr>
          <a:lstStyle/>
          <a:p>
            <a:pPr marL="204804" indent="-204804" algn="just" defTabSz="913085">
              <a:spcAft>
                <a:spcPts val="538"/>
              </a:spcAft>
              <a:buFont typeface="Arial" pitchFamily="34" charset="0"/>
              <a:buChar char="•"/>
            </a:pPr>
            <a:r>
              <a:rPr lang="en-US" sz="1400" b="1" kern="0" dirty="0" smtClean="0"/>
              <a:t>Dual </a:t>
            </a:r>
            <a:r>
              <a:rPr lang="en-US" sz="1400" b="1" kern="0" dirty="0"/>
              <a:t>GST:</a:t>
            </a:r>
            <a:r>
              <a:rPr lang="en-US" sz="1400" kern="0" dirty="0"/>
              <a:t> Central GST (CGST) and State GST (SGST) to </a:t>
            </a:r>
            <a:r>
              <a:rPr lang="en-US" sz="1400" b="1" kern="0" dirty="0"/>
              <a:t>operate concurrently </a:t>
            </a:r>
            <a:r>
              <a:rPr lang="en-US" sz="1400" kern="0" dirty="0"/>
              <a:t>on supply of goods and services</a:t>
            </a:r>
          </a:p>
          <a:p>
            <a:pPr marL="204804" indent="-204804" algn="just" defTabSz="913085">
              <a:spcAft>
                <a:spcPts val="538"/>
              </a:spcAft>
              <a:buFont typeface="Arial" pitchFamily="34" charset="0"/>
              <a:buChar char="•"/>
            </a:pPr>
            <a:r>
              <a:rPr lang="en-US" sz="1400" b="1" kern="0" dirty="0" smtClean="0"/>
              <a:t>Inter-State </a:t>
            </a:r>
            <a:r>
              <a:rPr lang="en-US" sz="1400" b="1" kern="0" dirty="0"/>
              <a:t>transactions </a:t>
            </a:r>
            <a:r>
              <a:rPr lang="en-US" sz="1400" kern="0" dirty="0"/>
              <a:t>subject to </a:t>
            </a:r>
            <a:r>
              <a:rPr lang="en-US" sz="1400" b="1" kern="0" dirty="0"/>
              <a:t>Integrated GST </a:t>
            </a:r>
            <a:r>
              <a:rPr lang="en-US" sz="1400" kern="0" dirty="0"/>
              <a:t>(IGST) which will be </a:t>
            </a:r>
            <a:r>
              <a:rPr lang="en-US" sz="1400" b="1" kern="0" dirty="0"/>
              <a:t>aggregate of CGST and SGST</a:t>
            </a:r>
          </a:p>
          <a:p>
            <a:pPr marL="228600" indent="-223838" algn="just" defTabSz="913085">
              <a:spcBef>
                <a:spcPts val="0"/>
              </a:spcBef>
              <a:spcAft>
                <a:spcPts val="300"/>
              </a:spcAft>
              <a:buFont typeface="Arial" pitchFamily="34" charset="0"/>
              <a:buChar char="•"/>
            </a:pPr>
            <a:r>
              <a:rPr lang="en-US" sz="1400" b="1" kern="0" dirty="0" smtClean="0"/>
              <a:t>Taxable </a:t>
            </a:r>
            <a:r>
              <a:rPr lang="en-US" sz="1400" b="1" kern="0" dirty="0"/>
              <a:t>event of ‘supply’ </a:t>
            </a:r>
            <a:r>
              <a:rPr lang="en-US" sz="1400" kern="0" dirty="0"/>
              <a:t>as against manufacture (excise), sales (VAT) and </a:t>
            </a:r>
            <a:r>
              <a:rPr lang="en-US" sz="1400" kern="0" dirty="0" smtClean="0"/>
              <a:t>service </a:t>
            </a:r>
            <a:r>
              <a:rPr lang="en-US" sz="1400" kern="0" dirty="0"/>
              <a:t>(service tax)</a:t>
            </a:r>
          </a:p>
          <a:p>
            <a:pPr marL="228600" indent="-223838" algn="just" defTabSz="913085">
              <a:spcBef>
                <a:spcPts val="0"/>
              </a:spcBef>
              <a:spcAft>
                <a:spcPts val="300"/>
              </a:spcAft>
              <a:buFont typeface="Arial" pitchFamily="34" charset="0"/>
              <a:buChar char="•"/>
            </a:pPr>
            <a:r>
              <a:rPr lang="en-US" sz="1400" kern="0" dirty="0" smtClean="0"/>
              <a:t>Existing </a:t>
            </a:r>
            <a:r>
              <a:rPr lang="en-US" sz="1400" b="1" kern="0" dirty="0"/>
              <a:t>industrial incentives</a:t>
            </a:r>
            <a:r>
              <a:rPr lang="en-US" sz="1400" kern="0" dirty="0"/>
              <a:t> to be continued by way of ‘refund’ mechanism</a:t>
            </a:r>
          </a:p>
          <a:p>
            <a:pPr marL="228600" indent="-223838" algn="just" defTabSz="913085">
              <a:spcBef>
                <a:spcPts val="0"/>
              </a:spcBef>
              <a:spcAft>
                <a:spcPts val="300"/>
              </a:spcAft>
              <a:buFont typeface="Arial" pitchFamily="34" charset="0"/>
              <a:buChar char="•"/>
            </a:pPr>
            <a:r>
              <a:rPr lang="en-US" sz="1400" b="1" kern="0" dirty="0" smtClean="0"/>
              <a:t>Cross utilization</a:t>
            </a:r>
            <a:r>
              <a:rPr lang="en-US" sz="1400" kern="0" dirty="0" smtClean="0"/>
              <a:t> </a:t>
            </a:r>
            <a:r>
              <a:rPr lang="en-US" sz="1400" kern="0" dirty="0"/>
              <a:t>of CGST and SGST credit will not be permitted except under IGST</a:t>
            </a:r>
          </a:p>
          <a:p>
            <a:pPr marL="228600" indent="-223838" algn="just" defTabSz="913085">
              <a:spcBef>
                <a:spcPts val="0"/>
              </a:spcBef>
              <a:spcAft>
                <a:spcPts val="300"/>
              </a:spcAft>
              <a:buFont typeface="Arial" pitchFamily="34" charset="0"/>
              <a:buChar char="•"/>
            </a:pPr>
            <a:r>
              <a:rPr lang="en-US" sz="1400" kern="0" dirty="0" smtClean="0"/>
              <a:t>Exports </a:t>
            </a:r>
            <a:r>
              <a:rPr lang="en-US" sz="1400" kern="0" dirty="0"/>
              <a:t>and supplies to SEZ to be zero-rated </a:t>
            </a:r>
          </a:p>
          <a:p>
            <a:pPr marL="228600" indent="-223838" algn="just" defTabSz="913085">
              <a:spcBef>
                <a:spcPts val="0"/>
              </a:spcBef>
              <a:spcAft>
                <a:spcPts val="300"/>
              </a:spcAft>
              <a:buFont typeface="Arial" pitchFamily="34" charset="0"/>
              <a:buChar char="•"/>
            </a:pPr>
            <a:r>
              <a:rPr lang="en-US" sz="1400" b="1" kern="0" dirty="0" smtClean="0"/>
              <a:t>Imports </a:t>
            </a:r>
            <a:r>
              <a:rPr lang="en-US" sz="1400" b="1" kern="0" dirty="0"/>
              <a:t>would be subjected to IGST </a:t>
            </a:r>
            <a:r>
              <a:rPr lang="en-US" sz="1400" kern="0" dirty="0"/>
              <a:t>on destination principle; SGST component of IGST to be appropriated by State where supplies get </a:t>
            </a:r>
            <a:r>
              <a:rPr lang="en-US" sz="1400" kern="0" dirty="0" smtClean="0"/>
              <a:t>consumed</a:t>
            </a:r>
          </a:p>
        </p:txBody>
      </p:sp>
      <p:grpSp>
        <p:nvGrpSpPr>
          <p:cNvPr id="16" name="Group 15"/>
          <p:cNvGrpSpPr/>
          <p:nvPr/>
        </p:nvGrpSpPr>
        <p:grpSpPr>
          <a:xfrm>
            <a:off x="398650" y="1948459"/>
            <a:ext cx="1836141" cy="1282310"/>
            <a:chOff x="223155" y="3872287"/>
            <a:chExt cx="2433080" cy="1688873"/>
          </a:xfrm>
        </p:grpSpPr>
        <p:sp>
          <p:nvSpPr>
            <p:cNvPr id="17" name="Rounded Rectangle 16"/>
            <p:cNvSpPr/>
            <p:nvPr/>
          </p:nvSpPr>
          <p:spPr>
            <a:xfrm>
              <a:off x="223155" y="3872287"/>
              <a:ext cx="2049256" cy="1688873"/>
            </a:xfrm>
            <a:prstGeom prst="roundRect">
              <a:avLst>
                <a:gd name="adj" fmla="val 9792"/>
              </a:avLst>
            </a:prstGeom>
            <a:solidFill>
              <a:schemeClr val="accent5">
                <a:lumMod val="20000"/>
                <a:lumOff val="80000"/>
              </a:schemeClr>
            </a:solidFill>
            <a:ln>
              <a:noFill/>
            </a:ln>
            <a:effectLst/>
          </p:spPr>
          <p:style>
            <a:lnRef idx="1">
              <a:schemeClr val="accent3"/>
            </a:lnRef>
            <a:fillRef idx="3">
              <a:schemeClr val="accent3"/>
            </a:fillRef>
            <a:effectRef idx="2">
              <a:schemeClr val="accent3"/>
            </a:effectRef>
            <a:fontRef idx="minor">
              <a:schemeClr val="lt1"/>
            </a:fontRef>
          </p:style>
          <p:txBody>
            <a:bodyPr spcFirstLastPara="0" vert="horz" wrap="square" lIns="91440" tIns="21949" rIns="91440" bIns="21949" numCol="1" spcCol="1139" anchor="ctr" anchorCtr="0">
              <a:noAutofit/>
            </a:bodyPr>
            <a:lstStyle/>
            <a:p>
              <a:pPr defTabSz="676989">
                <a:lnSpc>
                  <a:spcPct val="90000"/>
                </a:lnSpc>
                <a:spcAft>
                  <a:spcPct val="35000"/>
                </a:spcAft>
              </a:pPr>
              <a:r>
                <a:rPr lang="en-US" sz="1200" b="1" dirty="0" smtClean="0">
                  <a:solidFill>
                    <a:schemeClr val="tx1"/>
                  </a:solidFill>
                </a:rPr>
                <a:t>What are the dimensions of significance?</a:t>
              </a:r>
              <a:endParaRPr lang="en-US" sz="1200" b="1" dirty="0">
                <a:solidFill>
                  <a:schemeClr val="tx1"/>
                </a:solidFill>
              </a:endParaRPr>
            </a:p>
          </p:txBody>
        </p:sp>
        <p:sp>
          <p:nvSpPr>
            <p:cNvPr id="18" name="Isosceles Triangle 17"/>
            <p:cNvSpPr/>
            <p:nvPr/>
          </p:nvSpPr>
          <p:spPr>
            <a:xfrm rot="5400000">
              <a:off x="2259535" y="4521978"/>
              <a:ext cx="409576" cy="383825"/>
            </a:xfrm>
            <a:prstGeom prs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19" name="Trapezoid 18"/>
            <p:cNvSpPr/>
            <p:nvPr/>
          </p:nvSpPr>
          <p:spPr>
            <a:xfrm rot="5400000">
              <a:off x="1899389" y="4648507"/>
              <a:ext cx="615272" cy="130768"/>
            </a:xfrm>
            <a:prstGeom prst="trapezoid">
              <a:avLst>
                <a:gd name="adj" fmla="val 490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0" name="Diagram 19"/>
          <p:cNvGraphicFramePr/>
          <p:nvPr>
            <p:extLst/>
          </p:nvPr>
        </p:nvGraphicFramePr>
        <p:xfrm>
          <a:off x="201044" y="4124382"/>
          <a:ext cx="2971800" cy="175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Rectangle 21"/>
          <p:cNvSpPr/>
          <p:nvPr/>
        </p:nvSpPr>
        <p:spPr>
          <a:xfrm>
            <a:off x="3200400" y="5012674"/>
            <a:ext cx="1728326" cy="916656"/>
          </a:xfrm>
          <a:prstGeom prst="rect">
            <a:avLst/>
          </a:prstGeom>
          <a:noFill/>
          <a:ln>
            <a:solidFill>
              <a:schemeClr val="accent1"/>
            </a:solid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14300" tIns="617538" rIns="114300" bIns="617538" numCol="1" spcCol="1270" anchor="ctr" anchorCtr="0">
            <a:noAutofit/>
          </a:bodyPr>
          <a:lstStyle/>
          <a:p>
            <a:pPr defTabSz="800100" fontAlgn="auto">
              <a:lnSpc>
                <a:spcPct val="90000"/>
              </a:lnSpc>
              <a:spcAft>
                <a:spcPct val="35000"/>
              </a:spcAft>
            </a:pPr>
            <a:r>
              <a:rPr lang="en-US" sz="1100" dirty="0" smtClean="0">
                <a:solidFill>
                  <a:srgbClr val="313131"/>
                </a:solidFill>
              </a:rPr>
              <a:t>Input CGST against –</a:t>
            </a:r>
          </a:p>
          <a:p>
            <a:pPr defTabSz="800100" fontAlgn="auto">
              <a:lnSpc>
                <a:spcPct val="90000"/>
              </a:lnSpc>
              <a:spcAft>
                <a:spcPct val="35000"/>
              </a:spcAft>
            </a:pPr>
            <a:r>
              <a:rPr lang="en-US" sz="1100" dirty="0" smtClean="0">
                <a:solidFill>
                  <a:srgbClr val="313131"/>
                </a:solidFill>
              </a:rPr>
              <a:t>CGST</a:t>
            </a:r>
          </a:p>
          <a:p>
            <a:pPr defTabSz="800100" fontAlgn="auto">
              <a:lnSpc>
                <a:spcPct val="90000"/>
              </a:lnSpc>
              <a:spcAft>
                <a:spcPct val="35000"/>
              </a:spcAft>
            </a:pPr>
            <a:r>
              <a:rPr lang="en-US" sz="1100" dirty="0" smtClean="0">
                <a:solidFill>
                  <a:srgbClr val="313131"/>
                </a:solidFill>
              </a:rPr>
              <a:t>IGST</a:t>
            </a:r>
            <a:endParaRPr lang="en-US" sz="1100" dirty="0">
              <a:solidFill>
                <a:srgbClr val="313131"/>
              </a:solidFill>
            </a:endParaRPr>
          </a:p>
        </p:txBody>
      </p:sp>
      <p:sp>
        <p:nvSpPr>
          <p:cNvPr id="23" name="Rectangle 22"/>
          <p:cNvSpPr/>
          <p:nvPr/>
        </p:nvSpPr>
        <p:spPr>
          <a:xfrm>
            <a:off x="5066588" y="5002628"/>
            <a:ext cx="1670636" cy="926702"/>
          </a:xfrm>
          <a:prstGeom prst="rect">
            <a:avLst/>
          </a:prstGeom>
          <a:noFill/>
          <a:ln>
            <a:solidFill>
              <a:schemeClr val="accent3"/>
            </a:solid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14300" tIns="617538" rIns="114300" bIns="617538" numCol="1" spcCol="1270" anchor="ctr" anchorCtr="0">
            <a:noAutofit/>
          </a:bodyPr>
          <a:lstStyle/>
          <a:p>
            <a:pPr defTabSz="800100" fontAlgn="auto">
              <a:lnSpc>
                <a:spcPct val="90000"/>
              </a:lnSpc>
              <a:spcAft>
                <a:spcPct val="35000"/>
              </a:spcAft>
            </a:pPr>
            <a:r>
              <a:rPr lang="en-US" sz="1100" dirty="0" smtClean="0">
                <a:solidFill>
                  <a:srgbClr val="313131"/>
                </a:solidFill>
              </a:rPr>
              <a:t>Input SGST against - </a:t>
            </a:r>
          </a:p>
          <a:p>
            <a:pPr defTabSz="800100" fontAlgn="auto">
              <a:lnSpc>
                <a:spcPct val="90000"/>
              </a:lnSpc>
              <a:spcAft>
                <a:spcPct val="35000"/>
              </a:spcAft>
            </a:pPr>
            <a:r>
              <a:rPr lang="en-US" sz="1100" dirty="0" smtClean="0">
                <a:solidFill>
                  <a:srgbClr val="313131"/>
                </a:solidFill>
              </a:rPr>
              <a:t>SGST</a:t>
            </a:r>
          </a:p>
          <a:p>
            <a:pPr defTabSz="800100" fontAlgn="auto">
              <a:lnSpc>
                <a:spcPct val="90000"/>
              </a:lnSpc>
              <a:spcAft>
                <a:spcPct val="35000"/>
              </a:spcAft>
            </a:pPr>
            <a:r>
              <a:rPr lang="en-US" sz="1100" dirty="0" smtClean="0">
                <a:solidFill>
                  <a:srgbClr val="313131"/>
                </a:solidFill>
              </a:rPr>
              <a:t>IGST</a:t>
            </a:r>
          </a:p>
        </p:txBody>
      </p:sp>
      <p:sp>
        <p:nvSpPr>
          <p:cNvPr id="24" name="Rectangle 23"/>
          <p:cNvSpPr/>
          <p:nvPr/>
        </p:nvSpPr>
        <p:spPr>
          <a:xfrm>
            <a:off x="7066479" y="4954342"/>
            <a:ext cx="1728526" cy="974988"/>
          </a:xfrm>
          <a:prstGeom prst="rect">
            <a:avLst/>
          </a:prstGeom>
          <a:noFill/>
          <a:ln>
            <a:solidFill>
              <a:schemeClr val="accent2"/>
            </a:solid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14300" tIns="617538" rIns="114300" bIns="617538" numCol="1" spcCol="1270" anchor="ctr" anchorCtr="0">
            <a:noAutofit/>
          </a:bodyPr>
          <a:lstStyle/>
          <a:p>
            <a:pPr defTabSz="800100" fontAlgn="auto">
              <a:lnSpc>
                <a:spcPct val="90000"/>
              </a:lnSpc>
            </a:pPr>
            <a:r>
              <a:rPr lang="en-US" sz="1100" dirty="0" smtClean="0">
                <a:solidFill>
                  <a:srgbClr val="313131"/>
                </a:solidFill>
              </a:rPr>
              <a:t>Input IGST against –</a:t>
            </a:r>
          </a:p>
          <a:p>
            <a:pPr defTabSz="800100" fontAlgn="auto">
              <a:lnSpc>
                <a:spcPct val="90000"/>
              </a:lnSpc>
              <a:spcAft>
                <a:spcPct val="35000"/>
              </a:spcAft>
            </a:pPr>
            <a:r>
              <a:rPr lang="en-US" sz="1050" dirty="0" smtClean="0">
                <a:solidFill>
                  <a:srgbClr val="313131"/>
                </a:solidFill>
              </a:rPr>
              <a:t>IGST</a:t>
            </a:r>
          </a:p>
          <a:p>
            <a:pPr defTabSz="800100" fontAlgn="auto">
              <a:lnSpc>
                <a:spcPct val="90000"/>
              </a:lnSpc>
              <a:spcAft>
                <a:spcPct val="35000"/>
              </a:spcAft>
            </a:pPr>
            <a:r>
              <a:rPr lang="en-US" sz="1050" dirty="0" smtClean="0">
                <a:solidFill>
                  <a:srgbClr val="313131"/>
                </a:solidFill>
              </a:rPr>
              <a:t>CGST</a:t>
            </a:r>
          </a:p>
          <a:p>
            <a:pPr defTabSz="800100" fontAlgn="auto">
              <a:lnSpc>
                <a:spcPct val="90000"/>
              </a:lnSpc>
              <a:spcAft>
                <a:spcPct val="35000"/>
              </a:spcAft>
            </a:pPr>
            <a:r>
              <a:rPr lang="en-US" sz="1050" dirty="0" smtClean="0">
                <a:solidFill>
                  <a:srgbClr val="313131"/>
                </a:solidFill>
              </a:rPr>
              <a:t>SGST</a:t>
            </a:r>
            <a:endParaRPr lang="en-US" sz="1050" dirty="0">
              <a:solidFill>
                <a:srgbClr val="313131"/>
              </a:solidFill>
            </a:endParaRPr>
          </a:p>
        </p:txBody>
      </p:sp>
      <p:sp>
        <p:nvSpPr>
          <p:cNvPr id="25" name="Freeform 24"/>
          <p:cNvSpPr/>
          <p:nvPr/>
        </p:nvSpPr>
        <p:spPr>
          <a:xfrm>
            <a:off x="3755022" y="4146356"/>
            <a:ext cx="914401" cy="829960"/>
          </a:xfrm>
          <a:custGeom>
            <a:avLst/>
            <a:gdLst>
              <a:gd name="connsiteX0" fmla="*/ 0 w 1318775"/>
              <a:gd name="connsiteY0" fmla="*/ 659388 h 1318775"/>
              <a:gd name="connsiteX1" fmla="*/ 659388 w 1318775"/>
              <a:gd name="connsiteY1" fmla="*/ 0 h 1318775"/>
              <a:gd name="connsiteX2" fmla="*/ 1318776 w 1318775"/>
              <a:gd name="connsiteY2" fmla="*/ 659388 h 1318775"/>
              <a:gd name="connsiteX3" fmla="*/ 659388 w 1318775"/>
              <a:gd name="connsiteY3" fmla="*/ 1318776 h 1318775"/>
              <a:gd name="connsiteX4" fmla="*/ 0 w 1318775"/>
              <a:gd name="connsiteY4" fmla="*/ 659388 h 1318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8775" h="1318775">
                <a:moveTo>
                  <a:pt x="0" y="659388"/>
                </a:moveTo>
                <a:cubicBezTo>
                  <a:pt x="0" y="295218"/>
                  <a:pt x="295218" y="0"/>
                  <a:pt x="659388" y="0"/>
                </a:cubicBezTo>
                <a:cubicBezTo>
                  <a:pt x="1023558" y="0"/>
                  <a:pt x="1318776" y="295218"/>
                  <a:pt x="1318776" y="659388"/>
                </a:cubicBezTo>
                <a:cubicBezTo>
                  <a:pt x="1318776" y="1023558"/>
                  <a:pt x="1023558" y="1318776"/>
                  <a:pt x="659388" y="1318776"/>
                </a:cubicBezTo>
                <a:cubicBezTo>
                  <a:pt x="295218" y="1318776"/>
                  <a:pt x="0" y="1023558"/>
                  <a:pt x="0" y="659388"/>
                </a:cubicBezTo>
                <a:close/>
              </a:path>
            </a:pathLst>
          </a:custGeom>
          <a:solidFill>
            <a:schemeClr val="accent1"/>
          </a:solidFill>
          <a:ln>
            <a:solidFill>
              <a:schemeClr val="accent1"/>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23610" tIns="223610" rIns="223610" bIns="223610" numCol="1" spcCol="1270" anchor="ctr" anchorCtr="0">
            <a:noAutofit/>
          </a:bodyPr>
          <a:lstStyle/>
          <a:p>
            <a:pPr algn="ctr" defTabSz="1066800" fontAlgn="auto">
              <a:lnSpc>
                <a:spcPct val="90000"/>
              </a:lnSpc>
              <a:spcAft>
                <a:spcPct val="35000"/>
              </a:spcAft>
            </a:pPr>
            <a:r>
              <a:rPr lang="en-US" sz="1200" dirty="0" smtClean="0">
                <a:solidFill>
                  <a:srgbClr val="FFFFFF"/>
                </a:solidFill>
              </a:rPr>
              <a:t>CGST</a:t>
            </a:r>
            <a:endParaRPr lang="en-US" sz="1200" dirty="0">
              <a:solidFill>
                <a:srgbClr val="FFFFFF"/>
              </a:solidFill>
            </a:endParaRPr>
          </a:p>
        </p:txBody>
      </p:sp>
      <p:sp>
        <p:nvSpPr>
          <p:cNvPr id="26" name="Freeform 25"/>
          <p:cNvSpPr/>
          <p:nvPr/>
        </p:nvSpPr>
        <p:spPr>
          <a:xfrm>
            <a:off x="4844618" y="4261118"/>
            <a:ext cx="507877" cy="501003"/>
          </a:xfrm>
          <a:custGeom>
            <a:avLst/>
            <a:gdLst>
              <a:gd name="connsiteX0" fmla="*/ 101386 w 764889"/>
              <a:gd name="connsiteY0" fmla="*/ 292494 h 764889"/>
              <a:gd name="connsiteX1" fmla="*/ 292494 w 764889"/>
              <a:gd name="connsiteY1" fmla="*/ 292494 h 764889"/>
              <a:gd name="connsiteX2" fmla="*/ 292494 w 764889"/>
              <a:gd name="connsiteY2" fmla="*/ 101386 h 764889"/>
              <a:gd name="connsiteX3" fmla="*/ 472395 w 764889"/>
              <a:gd name="connsiteY3" fmla="*/ 101386 h 764889"/>
              <a:gd name="connsiteX4" fmla="*/ 472395 w 764889"/>
              <a:gd name="connsiteY4" fmla="*/ 292494 h 764889"/>
              <a:gd name="connsiteX5" fmla="*/ 663503 w 764889"/>
              <a:gd name="connsiteY5" fmla="*/ 292494 h 764889"/>
              <a:gd name="connsiteX6" fmla="*/ 663503 w 764889"/>
              <a:gd name="connsiteY6" fmla="*/ 472395 h 764889"/>
              <a:gd name="connsiteX7" fmla="*/ 472395 w 764889"/>
              <a:gd name="connsiteY7" fmla="*/ 472395 h 764889"/>
              <a:gd name="connsiteX8" fmla="*/ 472395 w 764889"/>
              <a:gd name="connsiteY8" fmla="*/ 663503 h 764889"/>
              <a:gd name="connsiteX9" fmla="*/ 292494 w 764889"/>
              <a:gd name="connsiteY9" fmla="*/ 663503 h 764889"/>
              <a:gd name="connsiteX10" fmla="*/ 292494 w 764889"/>
              <a:gd name="connsiteY10" fmla="*/ 472395 h 764889"/>
              <a:gd name="connsiteX11" fmla="*/ 101386 w 764889"/>
              <a:gd name="connsiteY11" fmla="*/ 472395 h 764889"/>
              <a:gd name="connsiteX12" fmla="*/ 101386 w 764889"/>
              <a:gd name="connsiteY12" fmla="*/ 292494 h 764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4889" h="764889">
                <a:moveTo>
                  <a:pt x="101386" y="292494"/>
                </a:moveTo>
                <a:lnTo>
                  <a:pt x="292494" y="292494"/>
                </a:lnTo>
                <a:lnTo>
                  <a:pt x="292494" y="101386"/>
                </a:lnTo>
                <a:lnTo>
                  <a:pt x="472395" y="101386"/>
                </a:lnTo>
                <a:lnTo>
                  <a:pt x="472395" y="292494"/>
                </a:lnTo>
                <a:lnTo>
                  <a:pt x="663503" y="292494"/>
                </a:lnTo>
                <a:lnTo>
                  <a:pt x="663503" y="472395"/>
                </a:lnTo>
                <a:lnTo>
                  <a:pt x="472395" y="472395"/>
                </a:lnTo>
                <a:lnTo>
                  <a:pt x="472395" y="663503"/>
                </a:lnTo>
                <a:lnTo>
                  <a:pt x="292494" y="663503"/>
                </a:lnTo>
                <a:lnTo>
                  <a:pt x="292494" y="472395"/>
                </a:lnTo>
                <a:lnTo>
                  <a:pt x="101386" y="472395"/>
                </a:lnTo>
                <a:lnTo>
                  <a:pt x="101386" y="292494"/>
                </a:lnTo>
                <a:close/>
              </a:path>
            </a:pathLst>
          </a:custGeom>
          <a:solidFill>
            <a:schemeClr val="tx1">
              <a:lumMod val="50000"/>
              <a:lumOff val="50000"/>
            </a:schemeClr>
          </a:solidFill>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101386" tIns="292494" rIns="101386" bIns="292494" numCol="1" spcCol="1270" anchor="ctr" anchorCtr="0">
            <a:noAutofit/>
          </a:bodyPr>
          <a:lstStyle/>
          <a:p>
            <a:pPr algn="ctr" defTabSz="577850" fontAlgn="auto">
              <a:lnSpc>
                <a:spcPct val="90000"/>
              </a:lnSpc>
              <a:spcAft>
                <a:spcPct val="35000"/>
              </a:spcAft>
            </a:pPr>
            <a:endParaRPr lang="en-US" sz="1300">
              <a:solidFill>
                <a:prstClr val="black">
                  <a:hueOff val="0"/>
                  <a:satOff val="0"/>
                  <a:lumOff val="0"/>
                  <a:alphaOff val="0"/>
                </a:prstClr>
              </a:solidFill>
            </a:endParaRPr>
          </a:p>
        </p:txBody>
      </p:sp>
      <p:sp>
        <p:nvSpPr>
          <p:cNvPr id="27" name="Freeform 26"/>
          <p:cNvSpPr/>
          <p:nvPr/>
        </p:nvSpPr>
        <p:spPr>
          <a:xfrm>
            <a:off x="5470677" y="4146356"/>
            <a:ext cx="914401" cy="829960"/>
          </a:xfrm>
          <a:custGeom>
            <a:avLst/>
            <a:gdLst>
              <a:gd name="connsiteX0" fmla="*/ 0 w 1318775"/>
              <a:gd name="connsiteY0" fmla="*/ 659388 h 1318775"/>
              <a:gd name="connsiteX1" fmla="*/ 659388 w 1318775"/>
              <a:gd name="connsiteY1" fmla="*/ 0 h 1318775"/>
              <a:gd name="connsiteX2" fmla="*/ 1318776 w 1318775"/>
              <a:gd name="connsiteY2" fmla="*/ 659388 h 1318775"/>
              <a:gd name="connsiteX3" fmla="*/ 659388 w 1318775"/>
              <a:gd name="connsiteY3" fmla="*/ 1318776 h 1318775"/>
              <a:gd name="connsiteX4" fmla="*/ 0 w 1318775"/>
              <a:gd name="connsiteY4" fmla="*/ 659388 h 1318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8775" h="1318775">
                <a:moveTo>
                  <a:pt x="0" y="659388"/>
                </a:moveTo>
                <a:cubicBezTo>
                  <a:pt x="0" y="295218"/>
                  <a:pt x="295218" y="0"/>
                  <a:pt x="659388" y="0"/>
                </a:cubicBezTo>
                <a:cubicBezTo>
                  <a:pt x="1023558" y="0"/>
                  <a:pt x="1318776" y="295218"/>
                  <a:pt x="1318776" y="659388"/>
                </a:cubicBezTo>
                <a:cubicBezTo>
                  <a:pt x="1318776" y="1023558"/>
                  <a:pt x="1023558" y="1318776"/>
                  <a:pt x="659388" y="1318776"/>
                </a:cubicBezTo>
                <a:cubicBezTo>
                  <a:pt x="295218" y="1318776"/>
                  <a:pt x="0" y="1023558"/>
                  <a:pt x="0" y="659388"/>
                </a:cubicBezTo>
                <a:close/>
              </a:path>
            </a:pathLst>
          </a:custGeom>
          <a:solidFill>
            <a:schemeClr val="accent3"/>
          </a:solidFill>
          <a:ln>
            <a:solidFill>
              <a:schemeClr val="accent3"/>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23610" tIns="223610" rIns="223610" bIns="223610" numCol="1" spcCol="1270" anchor="ctr" anchorCtr="0">
            <a:noAutofit/>
          </a:bodyPr>
          <a:lstStyle/>
          <a:p>
            <a:pPr algn="ctr" defTabSz="1066800" fontAlgn="auto">
              <a:lnSpc>
                <a:spcPct val="90000"/>
              </a:lnSpc>
              <a:spcAft>
                <a:spcPct val="35000"/>
              </a:spcAft>
            </a:pPr>
            <a:r>
              <a:rPr lang="en-US" sz="1200" dirty="0" smtClean="0">
                <a:solidFill>
                  <a:srgbClr val="FFFFFF"/>
                </a:solidFill>
              </a:rPr>
              <a:t>SGST</a:t>
            </a:r>
            <a:endParaRPr lang="en-US" sz="1200" dirty="0">
              <a:solidFill>
                <a:srgbClr val="FFFFFF"/>
              </a:solidFill>
            </a:endParaRPr>
          </a:p>
        </p:txBody>
      </p:sp>
      <p:sp>
        <p:nvSpPr>
          <p:cNvPr id="28" name="Freeform 27"/>
          <p:cNvSpPr/>
          <p:nvPr/>
        </p:nvSpPr>
        <p:spPr>
          <a:xfrm>
            <a:off x="6737223" y="4334707"/>
            <a:ext cx="329255" cy="334343"/>
          </a:xfrm>
          <a:custGeom>
            <a:avLst/>
            <a:gdLst>
              <a:gd name="connsiteX0" fmla="*/ 101386 w 764889"/>
              <a:gd name="connsiteY0" fmla="*/ 157567 h 764889"/>
              <a:gd name="connsiteX1" fmla="*/ 663503 w 764889"/>
              <a:gd name="connsiteY1" fmla="*/ 157567 h 764889"/>
              <a:gd name="connsiteX2" fmla="*/ 663503 w 764889"/>
              <a:gd name="connsiteY2" fmla="*/ 337469 h 764889"/>
              <a:gd name="connsiteX3" fmla="*/ 101386 w 764889"/>
              <a:gd name="connsiteY3" fmla="*/ 337469 h 764889"/>
              <a:gd name="connsiteX4" fmla="*/ 101386 w 764889"/>
              <a:gd name="connsiteY4" fmla="*/ 157567 h 764889"/>
              <a:gd name="connsiteX5" fmla="*/ 101386 w 764889"/>
              <a:gd name="connsiteY5" fmla="*/ 427420 h 764889"/>
              <a:gd name="connsiteX6" fmla="*/ 663503 w 764889"/>
              <a:gd name="connsiteY6" fmla="*/ 427420 h 764889"/>
              <a:gd name="connsiteX7" fmla="*/ 663503 w 764889"/>
              <a:gd name="connsiteY7" fmla="*/ 607322 h 764889"/>
              <a:gd name="connsiteX8" fmla="*/ 101386 w 764889"/>
              <a:gd name="connsiteY8" fmla="*/ 607322 h 764889"/>
              <a:gd name="connsiteX9" fmla="*/ 101386 w 764889"/>
              <a:gd name="connsiteY9" fmla="*/ 427420 h 764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4889" h="764889">
                <a:moveTo>
                  <a:pt x="101386" y="157567"/>
                </a:moveTo>
                <a:lnTo>
                  <a:pt x="663503" y="157567"/>
                </a:lnTo>
                <a:lnTo>
                  <a:pt x="663503" y="337469"/>
                </a:lnTo>
                <a:lnTo>
                  <a:pt x="101386" y="337469"/>
                </a:lnTo>
                <a:lnTo>
                  <a:pt x="101386" y="157567"/>
                </a:lnTo>
                <a:close/>
                <a:moveTo>
                  <a:pt x="101386" y="427420"/>
                </a:moveTo>
                <a:lnTo>
                  <a:pt x="663503" y="427420"/>
                </a:lnTo>
                <a:lnTo>
                  <a:pt x="663503" y="607322"/>
                </a:lnTo>
                <a:lnTo>
                  <a:pt x="101386" y="607322"/>
                </a:lnTo>
                <a:lnTo>
                  <a:pt x="101386" y="427420"/>
                </a:lnTo>
                <a:close/>
              </a:path>
            </a:pathLst>
          </a:custGeom>
          <a:solidFill>
            <a:schemeClr val="tx1">
              <a:lumMod val="50000"/>
              <a:lumOff val="50000"/>
            </a:schemeClr>
          </a:solidFill>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101386" tIns="157567" rIns="101386" bIns="157567" numCol="1" spcCol="1270" anchor="ctr" anchorCtr="0">
            <a:noAutofit/>
          </a:bodyPr>
          <a:lstStyle/>
          <a:p>
            <a:pPr algn="ctr" defTabSz="844550" fontAlgn="auto">
              <a:lnSpc>
                <a:spcPct val="90000"/>
              </a:lnSpc>
              <a:spcAft>
                <a:spcPct val="35000"/>
              </a:spcAft>
            </a:pPr>
            <a:endParaRPr lang="en-US" sz="1900">
              <a:solidFill>
                <a:prstClr val="black">
                  <a:hueOff val="0"/>
                  <a:satOff val="0"/>
                  <a:lumOff val="0"/>
                  <a:alphaOff val="0"/>
                </a:prstClr>
              </a:solidFill>
            </a:endParaRPr>
          </a:p>
        </p:txBody>
      </p:sp>
      <p:sp>
        <p:nvSpPr>
          <p:cNvPr id="29" name="Freeform 28"/>
          <p:cNvSpPr/>
          <p:nvPr/>
        </p:nvSpPr>
        <p:spPr>
          <a:xfrm>
            <a:off x="7413778" y="4146356"/>
            <a:ext cx="885396" cy="775460"/>
          </a:xfrm>
          <a:custGeom>
            <a:avLst/>
            <a:gdLst>
              <a:gd name="connsiteX0" fmla="*/ 0 w 1318775"/>
              <a:gd name="connsiteY0" fmla="*/ 659388 h 1318775"/>
              <a:gd name="connsiteX1" fmla="*/ 659388 w 1318775"/>
              <a:gd name="connsiteY1" fmla="*/ 0 h 1318775"/>
              <a:gd name="connsiteX2" fmla="*/ 1318776 w 1318775"/>
              <a:gd name="connsiteY2" fmla="*/ 659388 h 1318775"/>
              <a:gd name="connsiteX3" fmla="*/ 659388 w 1318775"/>
              <a:gd name="connsiteY3" fmla="*/ 1318776 h 1318775"/>
              <a:gd name="connsiteX4" fmla="*/ 0 w 1318775"/>
              <a:gd name="connsiteY4" fmla="*/ 659388 h 1318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8775" h="1318775">
                <a:moveTo>
                  <a:pt x="0" y="659388"/>
                </a:moveTo>
                <a:cubicBezTo>
                  <a:pt x="0" y="295218"/>
                  <a:pt x="295218" y="0"/>
                  <a:pt x="659388" y="0"/>
                </a:cubicBezTo>
                <a:cubicBezTo>
                  <a:pt x="1023558" y="0"/>
                  <a:pt x="1318776" y="295218"/>
                  <a:pt x="1318776" y="659388"/>
                </a:cubicBezTo>
                <a:cubicBezTo>
                  <a:pt x="1318776" y="1023558"/>
                  <a:pt x="1023558" y="1318776"/>
                  <a:pt x="659388" y="1318776"/>
                </a:cubicBezTo>
                <a:cubicBezTo>
                  <a:pt x="295218" y="1318776"/>
                  <a:pt x="0" y="1023558"/>
                  <a:pt x="0" y="659388"/>
                </a:cubicBezTo>
                <a:close/>
              </a:path>
            </a:pathLst>
          </a:custGeom>
          <a:solidFill>
            <a:schemeClr val="accent2"/>
          </a:solidFill>
          <a:ln>
            <a:solidFill>
              <a:schemeClr val="accent2"/>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23610" tIns="223610" rIns="223610" bIns="223610" numCol="1" spcCol="1270" anchor="ctr" anchorCtr="0">
            <a:noAutofit/>
          </a:bodyPr>
          <a:lstStyle/>
          <a:p>
            <a:pPr algn="ctr" defTabSz="1066800" fontAlgn="auto">
              <a:lnSpc>
                <a:spcPct val="90000"/>
              </a:lnSpc>
              <a:spcAft>
                <a:spcPct val="35000"/>
              </a:spcAft>
            </a:pPr>
            <a:r>
              <a:rPr lang="en-US" sz="1200" dirty="0" smtClean="0">
                <a:solidFill>
                  <a:srgbClr val="FFFFFF"/>
                </a:solidFill>
              </a:rPr>
              <a:t>IGST </a:t>
            </a:r>
            <a:endParaRPr lang="en-US" sz="1200" dirty="0">
              <a:solidFill>
                <a:srgbClr val="FFFFFF"/>
              </a:solidFill>
            </a:endParaRPr>
          </a:p>
        </p:txBody>
      </p:sp>
    </p:spTree>
    <p:extLst>
      <p:ext uri="{BB962C8B-B14F-4D97-AF65-F5344CB8AC3E}">
        <p14:creationId xmlns="" xmlns:p14="http://schemas.microsoft.com/office/powerpoint/2010/main" val="1098143231"/>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2" y="908051"/>
            <a:ext cx="8388000" cy="592123"/>
          </a:xfrm>
        </p:spPr>
        <p:txBody>
          <a:bodyPr/>
          <a:lstStyle/>
          <a:p>
            <a:pPr marL="180000"/>
            <a:r>
              <a:rPr lang="en-US" dirty="0" smtClean="0"/>
              <a:t>Set-off methodology</a:t>
            </a:r>
            <a:endParaRPr lang="en-US" dirty="0"/>
          </a:p>
        </p:txBody>
      </p:sp>
      <p:sp>
        <p:nvSpPr>
          <p:cNvPr id="3" name="Title 2"/>
          <p:cNvSpPr>
            <a:spLocks noGrp="1"/>
          </p:cNvSpPr>
          <p:nvPr>
            <p:ph type="title"/>
          </p:nvPr>
        </p:nvSpPr>
        <p:spPr>
          <a:xfrm>
            <a:off x="-32" y="295683"/>
            <a:ext cx="8388000" cy="469492"/>
          </a:xfrm>
        </p:spPr>
        <p:txBody>
          <a:bodyPr/>
          <a:lstStyle/>
          <a:p>
            <a:pPr marL="180000"/>
            <a:r>
              <a:rPr lang="en-US" dirty="0" smtClean="0"/>
              <a:t>GST Set off Chain</a:t>
            </a:r>
            <a:endParaRPr lang="en-US" dirty="0"/>
          </a:p>
        </p:txBody>
      </p:sp>
      <p:sp>
        <p:nvSpPr>
          <p:cNvPr id="4" name="Text Placeholder 3"/>
          <p:cNvSpPr>
            <a:spLocks noGrp="1"/>
          </p:cNvSpPr>
          <p:nvPr>
            <p:ph type="body" sz="quarter" idx="14"/>
          </p:nvPr>
        </p:nvSpPr>
        <p:spPr>
          <a:xfrm>
            <a:off x="255966" y="1536206"/>
            <a:ext cx="8388000" cy="4536000"/>
          </a:xfrm>
        </p:spPr>
        <p:txBody>
          <a:bodyPr>
            <a:normAutofit/>
          </a:bodyPr>
          <a:lstStyle/>
          <a:p>
            <a:pPr algn="just">
              <a:lnSpc>
                <a:spcPct val="120000"/>
              </a:lnSpc>
            </a:pPr>
            <a:r>
              <a:rPr lang="en-US" sz="2000" dirty="0" smtClean="0"/>
              <a:t>Central GST and State GST are expected to be treated separately</a:t>
            </a:r>
          </a:p>
          <a:p>
            <a:pPr algn="just">
              <a:lnSpc>
                <a:spcPct val="120000"/>
              </a:lnSpc>
            </a:pPr>
            <a:r>
              <a:rPr lang="en-US" sz="2000" dirty="0" smtClean="0"/>
              <a:t>The credit availed of Central GST paid on goods and services received is expected to be utilized only against the payment of Central GST</a:t>
            </a:r>
          </a:p>
          <a:p>
            <a:pPr algn="just">
              <a:lnSpc>
                <a:spcPct val="120000"/>
              </a:lnSpc>
            </a:pPr>
            <a:r>
              <a:rPr lang="en-US" sz="2000" dirty="0" smtClean="0"/>
              <a:t>The same principle could apply for the set off of State GST</a:t>
            </a:r>
          </a:p>
          <a:p>
            <a:pPr algn="just">
              <a:lnSpc>
                <a:spcPct val="120000"/>
              </a:lnSpc>
            </a:pPr>
            <a:r>
              <a:rPr lang="en-US" sz="2000" dirty="0" smtClean="0"/>
              <a:t>Cross utilization of input tax credit between the Central GST and the State GST would not be allowed</a:t>
            </a:r>
          </a:p>
          <a:p>
            <a:pPr algn="just">
              <a:lnSpc>
                <a:spcPct val="120000"/>
              </a:lnSpc>
            </a:pPr>
            <a:endParaRPr lang="en-US" sz="2000" dirty="0"/>
          </a:p>
        </p:txBody>
      </p:sp>
      <p:sp>
        <p:nvSpPr>
          <p:cNvPr id="6" name="Slide Number Placeholder 5"/>
          <p:cNvSpPr>
            <a:spLocks noGrp="1"/>
          </p:cNvSpPr>
          <p:nvPr>
            <p:ph type="sldNum" sz="quarter" idx="4"/>
          </p:nvPr>
        </p:nvSpPr>
        <p:spPr/>
        <p:txBody>
          <a:bodyPr/>
          <a:lstStyle/>
          <a:p>
            <a:fld id="{95CC1D26-A9BD-4BDE-BDD9-08EDBAE96860}" type="slidenum">
              <a:rPr lang="en-GB" smtClean="0"/>
              <a:pPr/>
              <a:t>15</a:t>
            </a:fld>
            <a:endParaRPr lang="en-GB" dirty="0"/>
          </a:p>
        </p:txBody>
      </p:sp>
      <p:sp>
        <p:nvSpPr>
          <p:cNvPr id="7" name="Rectangle 6"/>
          <p:cNvSpPr/>
          <p:nvPr/>
        </p:nvSpPr>
        <p:spPr>
          <a:xfrm>
            <a:off x="1524000" y="4800600"/>
            <a:ext cx="1219200" cy="9906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5791200" y="4800600"/>
            <a:ext cx="1219200" cy="9906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bg1"/>
              </a:solidFill>
            </a:endParaRPr>
          </a:p>
          <a:p>
            <a:pPr algn="ctr"/>
            <a:r>
              <a:rPr lang="en-US" b="1" dirty="0" smtClean="0">
                <a:solidFill>
                  <a:schemeClr val="bg1"/>
                </a:solidFill>
              </a:rPr>
              <a:t>SGST</a:t>
            </a:r>
            <a:endParaRPr lang="en-US" b="1" dirty="0">
              <a:solidFill>
                <a:schemeClr val="bg1"/>
              </a:solidFill>
            </a:endParaRPr>
          </a:p>
          <a:p>
            <a:pPr algn="ctr"/>
            <a:endParaRPr lang="en-US" dirty="0"/>
          </a:p>
        </p:txBody>
      </p:sp>
      <p:sp>
        <p:nvSpPr>
          <p:cNvPr id="12" name="TextBox 11"/>
          <p:cNvSpPr txBox="1"/>
          <p:nvPr/>
        </p:nvSpPr>
        <p:spPr>
          <a:xfrm>
            <a:off x="1714500" y="5111234"/>
            <a:ext cx="838200" cy="369332"/>
          </a:xfrm>
          <a:prstGeom prst="rect">
            <a:avLst/>
          </a:prstGeom>
          <a:noFill/>
        </p:spPr>
        <p:txBody>
          <a:bodyPr wrap="square" rtlCol="0">
            <a:spAutoFit/>
          </a:bodyPr>
          <a:lstStyle/>
          <a:p>
            <a:pPr algn="ctr"/>
            <a:r>
              <a:rPr lang="en-US" b="1" dirty="0">
                <a:solidFill>
                  <a:schemeClr val="bg1"/>
                </a:solidFill>
              </a:rPr>
              <a:t>CGST</a:t>
            </a:r>
          </a:p>
        </p:txBody>
      </p:sp>
      <p:cxnSp>
        <p:nvCxnSpPr>
          <p:cNvPr id="24" name="Straight Arrow Connector 23"/>
          <p:cNvCxnSpPr/>
          <p:nvPr/>
        </p:nvCxnSpPr>
        <p:spPr>
          <a:xfrm>
            <a:off x="2743200" y="5111234"/>
            <a:ext cx="3048000" cy="0"/>
          </a:xfrm>
          <a:prstGeom prst="straightConnector1">
            <a:avLst/>
          </a:prstGeom>
          <a:ln w="28575">
            <a:prstDash val="dash"/>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2743200" y="5480566"/>
            <a:ext cx="3048000" cy="0"/>
          </a:xfrm>
          <a:prstGeom prst="straightConnector1">
            <a:avLst/>
          </a:prstGeom>
          <a:ln w="28575">
            <a:prstDash val="dash"/>
            <a:tailEnd type="arrow"/>
          </a:ln>
        </p:spPr>
        <p:style>
          <a:lnRef idx="1">
            <a:schemeClr val="accent1"/>
          </a:lnRef>
          <a:fillRef idx="0">
            <a:schemeClr val="accent1"/>
          </a:fillRef>
          <a:effectRef idx="0">
            <a:schemeClr val="accent1"/>
          </a:effectRef>
          <a:fontRef idx="minor">
            <a:schemeClr val="tx1"/>
          </a:fontRef>
        </p:style>
      </p:cxnSp>
      <p:sp>
        <p:nvSpPr>
          <p:cNvPr id="10" name="Multiply 9"/>
          <p:cNvSpPr/>
          <p:nvPr/>
        </p:nvSpPr>
        <p:spPr>
          <a:xfrm>
            <a:off x="3429000" y="4372823"/>
            <a:ext cx="1524000" cy="1752600"/>
          </a:xfrm>
          <a:prstGeom prst="mathMultiply">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342902402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custDataLst>
              <p:tags r:id="rId1"/>
            </p:custDataLst>
          </p:nvPr>
        </p:nvSpPr>
        <p:spPr>
          <a:xfrm>
            <a:off x="-32" y="295683"/>
            <a:ext cx="8388000" cy="561550"/>
          </a:xfrm>
        </p:spPr>
        <p:txBody>
          <a:bodyPr/>
          <a:lstStyle/>
          <a:p>
            <a:pPr marL="180000"/>
            <a:r>
              <a:rPr lang="en-US" altLang="ja-JP" dirty="0" smtClean="0"/>
              <a:t>GST Credit Mechanism</a:t>
            </a:r>
            <a:br>
              <a:rPr lang="en-US" altLang="ja-JP" dirty="0" smtClean="0"/>
            </a:br>
            <a:endParaRPr lang="en-US" dirty="0" smtClean="0"/>
          </a:p>
        </p:txBody>
      </p:sp>
      <p:sp>
        <p:nvSpPr>
          <p:cNvPr id="14" name="Rectangle 13"/>
          <p:cNvSpPr/>
          <p:nvPr/>
        </p:nvSpPr>
        <p:spPr>
          <a:xfrm>
            <a:off x="410155" y="3124199"/>
            <a:ext cx="2022498" cy="1295401"/>
          </a:xfrm>
          <a:prstGeom prst="rect">
            <a:avLst/>
          </a:prstGeom>
          <a:solidFill>
            <a:schemeClr val="bg2"/>
          </a:solidFill>
          <a:ln>
            <a:solidFill>
              <a:schemeClr val="accent3"/>
            </a:solid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14300" tIns="617538" rIns="114300" bIns="617538" numCol="1" spcCol="1270" anchor="ctr" anchorCtr="0">
            <a:noAutofit/>
          </a:bodyPr>
          <a:lstStyle/>
          <a:p>
            <a:pPr defTabSz="800100">
              <a:lnSpc>
                <a:spcPct val="90000"/>
              </a:lnSpc>
              <a:spcBef>
                <a:spcPct val="0"/>
              </a:spcBef>
              <a:spcAft>
                <a:spcPct val="35000"/>
              </a:spcAft>
            </a:pPr>
            <a:r>
              <a:rPr lang="en-US" sz="1400" dirty="0" smtClean="0">
                <a:solidFill>
                  <a:srgbClr val="313131"/>
                </a:solidFill>
              </a:rPr>
              <a:t>Input CGST against –</a:t>
            </a:r>
          </a:p>
          <a:p>
            <a:pPr defTabSz="800100">
              <a:lnSpc>
                <a:spcPct val="90000"/>
              </a:lnSpc>
              <a:spcBef>
                <a:spcPct val="0"/>
              </a:spcBef>
              <a:spcAft>
                <a:spcPct val="35000"/>
              </a:spcAft>
            </a:pPr>
            <a:r>
              <a:rPr lang="en-US" sz="1400" dirty="0" smtClean="0">
                <a:solidFill>
                  <a:srgbClr val="313131"/>
                </a:solidFill>
              </a:rPr>
              <a:t>CGST</a:t>
            </a:r>
          </a:p>
          <a:p>
            <a:pPr defTabSz="800100">
              <a:lnSpc>
                <a:spcPct val="90000"/>
              </a:lnSpc>
              <a:spcBef>
                <a:spcPct val="0"/>
              </a:spcBef>
              <a:spcAft>
                <a:spcPct val="35000"/>
              </a:spcAft>
            </a:pPr>
            <a:r>
              <a:rPr lang="en-US" sz="1400" dirty="0" smtClean="0">
                <a:solidFill>
                  <a:srgbClr val="313131"/>
                </a:solidFill>
              </a:rPr>
              <a:t>IGST</a:t>
            </a:r>
            <a:endParaRPr lang="en-US" sz="1400" dirty="0">
              <a:solidFill>
                <a:srgbClr val="313131"/>
              </a:solidFill>
            </a:endParaRPr>
          </a:p>
        </p:txBody>
      </p:sp>
      <p:sp>
        <p:nvSpPr>
          <p:cNvPr id="15" name="Rectangle 14"/>
          <p:cNvSpPr/>
          <p:nvPr/>
        </p:nvSpPr>
        <p:spPr>
          <a:xfrm>
            <a:off x="2585117" y="3124199"/>
            <a:ext cx="2022498" cy="1295401"/>
          </a:xfrm>
          <a:prstGeom prst="rect">
            <a:avLst/>
          </a:prstGeom>
          <a:solidFill>
            <a:schemeClr val="bg2"/>
          </a:solidFill>
          <a:ln>
            <a:solidFill>
              <a:schemeClr val="accent1"/>
            </a:solid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14300" tIns="617538" rIns="114300" bIns="617538" numCol="1" spcCol="1270" anchor="ctr" anchorCtr="0">
            <a:noAutofit/>
          </a:bodyPr>
          <a:lstStyle/>
          <a:p>
            <a:pPr defTabSz="800100">
              <a:lnSpc>
                <a:spcPct val="90000"/>
              </a:lnSpc>
              <a:spcBef>
                <a:spcPct val="0"/>
              </a:spcBef>
              <a:spcAft>
                <a:spcPct val="35000"/>
              </a:spcAft>
            </a:pPr>
            <a:r>
              <a:rPr lang="en-US" sz="1400" dirty="0" smtClean="0">
                <a:solidFill>
                  <a:srgbClr val="313131"/>
                </a:solidFill>
              </a:rPr>
              <a:t>Input SGST against - </a:t>
            </a:r>
          </a:p>
          <a:p>
            <a:pPr defTabSz="800100">
              <a:lnSpc>
                <a:spcPct val="90000"/>
              </a:lnSpc>
              <a:spcBef>
                <a:spcPct val="0"/>
              </a:spcBef>
              <a:spcAft>
                <a:spcPct val="35000"/>
              </a:spcAft>
            </a:pPr>
            <a:r>
              <a:rPr lang="en-US" sz="1400" dirty="0" smtClean="0">
                <a:solidFill>
                  <a:srgbClr val="313131"/>
                </a:solidFill>
              </a:rPr>
              <a:t>SGST</a:t>
            </a:r>
          </a:p>
          <a:p>
            <a:pPr defTabSz="800100">
              <a:lnSpc>
                <a:spcPct val="90000"/>
              </a:lnSpc>
              <a:spcBef>
                <a:spcPct val="0"/>
              </a:spcBef>
              <a:spcAft>
                <a:spcPct val="35000"/>
              </a:spcAft>
            </a:pPr>
            <a:r>
              <a:rPr lang="en-US" sz="1400" dirty="0" smtClean="0">
                <a:solidFill>
                  <a:srgbClr val="313131"/>
                </a:solidFill>
              </a:rPr>
              <a:t>IGST</a:t>
            </a:r>
          </a:p>
          <a:p>
            <a:pPr defTabSz="800100">
              <a:lnSpc>
                <a:spcPct val="90000"/>
              </a:lnSpc>
              <a:spcBef>
                <a:spcPct val="0"/>
              </a:spcBef>
              <a:spcAft>
                <a:spcPct val="35000"/>
              </a:spcAft>
            </a:pPr>
            <a:endParaRPr lang="en-US" sz="1400" dirty="0">
              <a:solidFill>
                <a:srgbClr val="313131"/>
              </a:solidFill>
            </a:endParaRPr>
          </a:p>
        </p:txBody>
      </p:sp>
      <p:sp>
        <p:nvSpPr>
          <p:cNvPr id="16" name="Rectangle 15"/>
          <p:cNvSpPr/>
          <p:nvPr/>
        </p:nvSpPr>
        <p:spPr>
          <a:xfrm>
            <a:off x="5586674" y="3124198"/>
            <a:ext cx="2022498" cy="1295401"/>
          </a:xfrm>
          <a:prstGeom prst="rect">
            <a:avLst/>
          </a:prstGeom>
          <a:solidFill>
            <a:schemeClr val="bg2"/>
          </a:solidFill>
          <a:ln>
            <a:solidFill>
              <a:schemeClr val="accent2"/>
            </a:solid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14300" tIns="617538" rIns="114300" bIns="617538" numCol="1" spcCol="1270" anchor="ctr" anchorCtr="0">
            <a:noAutofit/>
          </a:bodyPr>
          <a:lstStyle/>
          <a:p>
            <a:pPr defTabSz="800100">
              <a:lnSpc>
                <a:spcPct val="90000"/>
              </a:lnSpc>
              <a:spcBef>
                <a:spcPct val="0"/>
              </a:spcBef>
              <a:spcAft>
                <a:spcPct val="35000"/>
              </a:spcAft>
            </a:pPr>
            <a:r>
              <a:rPr lang="en-US" sz="1400" dirty="0" smtClean="0">
                <a:solidFill>
                  <a:srgbClr val="313131"/>
                </a:solidFill>
              </a:rPr>
              <a:t>Input IGST against –</a:t>
            </a:r>
          </a:p>
          <a:p>
            <a:pPr defTabSz="800100">
              <a:lnSpc>
                <a:spcPct val="90000"/>
              </a:lnSpc>
              <a:spcBef>
                <a:spcPct val="0"/>
              </a:spcBef>
              <a:spcAft>
                <a:spcPct val="35000"/>
              </a:spcAft>
            </a:pPr>
            <a:r>
              <a:rPr lang="en-US" sz="1400" dirty="0" smtClean="0">
                <a:solidFill>
                  <a:srgbClr val="313131"/>
                </a:solidFill>
              </a:rPr>
              <a:t>IGST</a:t>
            </a:r>
          </a:p>
          <a:p>
            <a:pPr defTabSz="800100">
              <a:lnSpc>
                <a:spcPct val="90000"/>
              </a:lnSpc>
              <a:spcBef>
                <a:spcPct val="0"/>
              </a:spcBef>
              <a:spcAft>
                <a:spcPct val="35000"/>
              </a:spcAft>
            </a:pPr>
            <a:r>
              <a:rPr lang="en-US" sz="1400" dirty="0" smtClean="0">
                <a:solidFill>
                  <a:srgbClr val="313131"/>
                </a:solidFill>
              </a:rPr>
              <a:t>CGST</a:t>
            </a:r>
          </a:p>
          <a:p>
            <a:pPr defTabSz="800100">
              <a:lnSpc>
                <a:spcPct val="90000"/>
              </a:lnSpc>
              <a:spcBef>
                <a:spcPct val="0"/>
              </a:spcBef>
              <a:spcAft>
                <a:spcPct val="35000"/>
              </a:spcAft>
            </a:pPr>
            <a:r>
              <a:rPr lang="en-US" sz="1400" dirty="0" smtClean="0">
                <a:solidFill>
                  <a:srgbClr val="313131"/>
                </a:solidFill>
              </a:rPr>
              <a:t>SGST</a:t>
            </a:r>
            <a:endParaRPr lang="en-US" sz="1400" dirty="0">
              <a:solidFill>
                <a:srgbClr val="313131"/>
              </a:solidFill>
            </a:endParaRPr>
          </a:p>
        </p:txBody>
      </p:sp>
      <p:sp>
        <p:nvSpPr>
          <p:cNvPr id="4" name="Freeform 3"/>
          <p:cNvSpPr/>
          <p:nvPr/>
        </p:nvSpPr>
        <p:spPr>
          <a:xfrm>
            <a:off x="371107" y="1608439"/>
            <a:ext cx="1318775" cy="1318775"/>
          </a:xfrm>
          <a:custGeom>
            <a:avLst/>
            <a:gdLst>
              <a:gd name="connsiteX0" fmla="*/ 0 w 1318775"/>
              <a:gd name="connsiteY0" fmla="*/ 659388 h 1318775"/>
              <a:gd name="connsiteX1" fmla="*/ 659388 w 1318775"/>
              <a:gd name="connsiteY1" fmla="*/ 0 h 1318775"/>
              <a:gd name="connsiteX2" fmla="*/ 1318776 w 1318775"/>
              <a:gd name="connsiteY2" fmla="*/ 659388 h 1318775"/>
              <a:gd name="connsiteX3" fmla="*/ 659388 w 1318775"/>
              <a:gd name="connsiteY3" fmla="*/ 1318776 h 1318775"/>
              <a:gd name="connsiteX4" fmla="*/ 0 w 1318775"/>
              <a:gd name="connsiteY4" fmla="*/ 659388 h 1318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8775" h="1318775">
                <a:moveTo>
                  <a:pt x="0" y="659388"/>
                </a:moveTo>
                <a:cubicBezTo>
                  <a:pt x="0" y="295218"/>
                  <a:pt x="295218" y="0"/>
                  <a:pt x="659388" y="0"/>
                </a:cubicBezTo>
                <a:cubicBezTo>
                  <a:pt x="1023558" y="0"/>
                  <a:pt x="1318776" y="295218"/>
                  <a:pt x="1318776" y="659388"/>
                </a:cubicBezTo>
                <a:cubicBezTo>
                  <a:pt x="1318776" y="1023558"/>
                  <a:pt x="1023558" y="1318776"/>
                  <a:pt x="659388" y="1318776"/>
                </a:cubicBezTo>
                <a:cubicBezTo>
                  <a:pt x="295218" y="1318776"/>
                  <a:pt x="0" y="1023558"/>
                  <a:pt x="0" y="659388"/>
                </a:cubicBezTo>
                <a:close/>
              </a:path>
            </a:pathLst>
          </a:custGeom>
          <a:solidFill>
            <a:schemeClr val="accent3"/>
          </a:solidFill>
          <a:ln>
            <a:solidFill>
              <a:schemeClr val="bg2"/>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23610" tIns="223610" rIns="223610" bIns="223610" numCol="1" spcCol="1270" anchor="ctr" anchorCtr="0">
            <a:noAutofit/>
          </a:bodyPr>
          <a:lstStyle/>
          <a:p>
            <a:pPr algn="ctr" defTabSz="1066800">
              <a:lnSpc>
                <a:spcPct val="90000"/>
              </a:lnSpc>
              <a:spcBef>
                <a:spcPct val="0"/>
              </a:spcBef>
              <a:spcAft>
                <a:spcPct val="35000"/>
              </a:spcAft>
            </a:pPr>
            <a:r>
              <a:rPr lang="en-US" sz="2400" dirty="0" smtClean="0">
                <a:solidFill>
                  <a:srgbClr val="FFFFFF"/>
                </a:solidFill>
              </a:rPr>
              <a:t>CGST</a:t>
            </a:r>
            <a:endParaRPr lang="en-US" sz="2400" dirty="0">
              <a:solidFill>
                <a:srgbClr val="FFFFFF"/>
              </a:solidFill>
            </a:endParaRPr>
          </a:p>
        </p:txBody>
      </p:sp>
      <p:sp>
        <p:nvSpPr>
          <p:cNvPr id="5" name="Freeform 4"/>
          <p:cNvSpPr/>
          <p:nvPr/>
        </p:nvSpPr>
        <p:spPr>
          <a:xfrm>
            <a:off x="2138481" y="1867208"/>
            <a:ext cx="764889" cy="764889"/>
          </a:xfrm>
          <a:custGeom>
            <a:avLst/>
            <a:gdLst>
              <a:gd name="connsiteX0" fmla="*/ 101386 w 764889"/>
              <a:gd name="connsiteY0" fmla="*/ 292494 h 764889"/>
              <a:gd name="connsiteX1" fmla="*/ 292494 w 764889"/>
              <a:gd name="connsiteY1" fmla="*/ 292494 h 764889"/>
              <a:gd name="connsiteX2" fmla="*/ 292494 w 764889"/>
              <a:gd name="connsiteY2" fmla="*/ 101386 h 764889"/>
              <a:gd name="connsiteX3" fmla="*/ 472395 w 764889"/>
              <a:gd name="connsiteY3" fmla="*/ 101386 h 764889"/>
              <a:gd name="connsiteX4" fmla="*/ 472395 w 764889"/>
              <a:gd name="connsiteY4" fmla="*/ 292494 h 764889"/>
              <a:gd name="connsiteX5" fmla="*/ 663503 w 764889"/>
              <a:gd name="connsiteY5" fmla="*/ 292494 h 764889"/>
              <a:gd name="connsiteX6" fmla="*/ 663503 w 764889"/>
              <a:gd name="connsiteY6" fmla="*/ 472395 h 764889"/>
              <a:gd name="connsiteX7" fmla="*/ 472395 w 764889"/>
              <a:gd name="connsiteY7" fmla="*/ 472395 h 764889"/>
              <a:gd name="connsiteX8" fmla="*/ 472395 w 764889"/>
              <a:gd name="connsiteY8" fmla="*/ 663503 h 764889"/>
              <a:gd name="connsiteX9" fmla="*/ 292494 w 764889"/>
              <a:gd name="connsiteY9" fmla="*/ 663503 h 764889"/>
              <a:gd name="connsiteX10" fmla="*/ 292494 w 764889"/>
              <a:gd name="connsiteY10" fmla="*/ 472395 h 764889"/>
              <a:gd name="connsiteX11" fmla="*/ 101386 w 764889"/>
              <a:gd name="connsiteY11" fmla="*/ 472395 h 764889"/>
              <a:gd name="connsiteX12" fmla="*/ 101386 w 764889"/>
              <a:gd name="connsiteY12" fmla="*/ 292494 h 764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4889" h="764889">
                <a:moveTo>
                  <a:pt x="101386" y="292494"/>
                </a:moveTo>
                <a:lnTo>
                  <a:pt x="292494" y="292494"/>
                </a:lnTo>
                <a:lnTo>
                  <a:pt x="292494" y="101386"/>
                </a:lnTo>
                <a:lnTo>
                  <a:pt x="472395" y="101386"/>
                </a:lnTo>
                <a:lnTo>
                  <a:pt x="472395" y="292494"/>
                </a:lnTo>
                <a:lnTo>
                  <a:pt x="663503" y="292494"/>
                </a:lnTo>
                <a:lnTo>
                  <a:pt x="663503" y="472395"/>
                </a:lnTo>
                <a:lnTo>
                  <a:pt x="472395" y="472395"/>
                </a:lnTo>
                <a:lnTo>
                  <a:pt x="472395" y="663503"/>
                </a:lnTo>
                <a:lnTo>
                  <a:pt x="292494" y="663503"/>
                </a:lnTo>
                <a:lnTo>
                  <a:pt x="292494" y="472395"/>
                </a:lnTo>
                <a:lnTo>
                  <a:pt x="101386" y="472395"/>
                </a:lnTo>
                <a:lnTo>
                  <a:pt x="101386" y="292494"/>
                </a:lnTo>
                <a:close/>
              </a:path>
            </a:pathLst>
          </a:custGeom>
          <a:solidFill>
            <a:schemeClr val="tx1">
              <a:lumMod val="50000"/>
              <a:lumOff val="50000"/>
            </a:schemeClr>
          </a:solidFill>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101386" tIns="292494" rIns="101386" bIns="292494" numCol="1" spcCol="1270" anchor="ctr" anchorCtr="0">
            <a:noAutofit/>
          </a:bodyPr>
          <a:lstStyle/>
          <a:p>
            <a:pPr algn="ctr" defTabSz="577850">
              <a:lnSpc>
                <a:spcPct val="90000"/>
              </a:lnSpc>
              <a:spcBef>
                <a:spcPct val="0"/>
              </a:spcBef>
              <a:spcAft>
                <a:spcPct val="35000"/>
              </a:spcAft>
            </a:pPr>
            <a:endParaRPr lang="en-US" sz="1300">
              <a:solidFill>
                <a:prstClr val="black">
                  <a:hueOff val="0"/>
                  <a:satOff val="0"/>
                  <a:lumOff val="0"/>
                  <a:alphaOff val="0"/>
                </a:prstClr>
              </a:solidFill>
            </a:endParaRPr>
          </a:p>
        </p:txBody>
      </p:sp>
      <p:sp>
        <p:nvSpPr>
          <p:cNvPr id="6" name="Freeform 5"/>
          <p:cNvSpPr/>
          <p:nvPr/>
        </p:nvSpPr>
        <p:spPr>
          <a:xfrm>
            <a:off x="2936978" y="1630798"/>
            <a:ext cx="1318775" cy="1318775"/>
          </a:xfrm>
          <a:custGeom>
            <a:avLst/>
            <a:gdLst>
              <a:gd name="connsiteX0" fmla="*/ 0 w 1318775"/>
              <a:gd name="connsiteY0" fmla="*/ 659388 h 1318775"/>
              <a:gd name="connsiteX1" fmla="*/ 659388 w 1318775"/>
              <a:gd name="connsiteY1" fmla="*/ 0 h 1318775"/>
              <a:gd name="connsiteX2" fmla="*/ 1318776 w 1318775"/>
              <a:gd name="connsiteY2" fmla="*/ 659388 h 1318775"/>
              <a:gd name="connsiteX3" fmla="*/ 659388 w 1318775"/>
              <a:gd name="connsiteY3" fmla="*/ 1318776 h 1318775"/>
              <a:gd name="connsiteX4" fmla="*/ 0 w 1318775"/>
              <a:gd name="connsiteY4" fmla="*/ 659388 h 1318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8775" h="1318775">
                <a:moveTo>
                  <a:pt x="0" y="659388"/>
                </a:moveTo>
                <a:cubicBezTo>
                  <a:pt x="0" y="295218"/>
                  <a:pt x="295218" y="0"/>
                  <a:pt x="659388" y="0"/>
                </a:cubicBezTo>
                <a:cubicBezTo>
                  <a:pt x="1023558" y="0"/>
                  <a:pt x="1318776" y="295218"/>
                  <a:pt x="1318776" y="659388"/>
                </a:cubicBezTo>
                <a:cubicBezTo>
                  <a:pt x="1318776" y="1023558"/>
                  <a:pt x="1023558" y="1318776"/>
                  <a:pt x="659388" y="1318776"/>
                </a:cubicBezTo>
                <a:cubicBezTo>
                  <a:pt x="295218" y="1318776"/>
                  <a:pt x="0" y="1023558"/>
                  <a:pt x="0" y="659388"/>
                </a:cubicBezTo>
                <a:close/>
              </a:path>
            </a:pathLst>
          </a:custGeom>
          <a:solidFill>
            <a:schemeClr val="accent1"/>
          </a:solidFill>
          <a:ln>
            <a:solidFill>
              <a:schemeClr val="bg2"/>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23610" tIns="223610" rIns="223610" bIns="223610" numCol="1" spcCol="1270" anchor="ctr" anchorCtr="0">
            <a:noAutofit/>
          </a:bodyPr>
          <a:lstStyle/>
          <a:p>
            <a:pPr algn="ctr" defTabSz="1066800">
              <a:lnSpc>
                <a:spcPct val="90000"/>
              </a:lnSpc>
              <a:spcBef>
                <a:spcPct val="0"/>
              </a:spcBef>
              <a:spcAft>
                <a:spcPct val="35000"/>
              </a:spcAft>
            </a:pPr>
            <a:r>
              <a:rPr lang="en-US" sz="2400" dirty="0" smtClean="0">
                <a:solidFill>
                  <a:srgbClr val="FFFFFF"/>
                </a:solidFill>
              </a:rPr>
              <a:t>SGST</a:t>
            </a:r>
            <a:endParaRPr lang="en-US" sz="2400" dirty="0">
              <a:solidFill>
                <a:srgbClr val="FFFFFF"/>
              </a:solidFill>
            </a:endParaRPr>
          </a:p>
        </p:txBody>
      </p:sp>
      <p:sp>
        <p:nvSpPr>
          <p:cNvPr id="10" name="Freeform 9"/>
          <p:cNvSpPr/>
          <p:nvPr/>
        </p:nvSpPr>
        <p:spPr>
          <a:xfrm>
            <a:off x="4671805" y="1885382"/>
            <a:ext cx="764889" cy="764889"/>
          </a:xfrm>
          <a:custGeom>
            <a:avLst/>
            <a:gdLst>
              <a:gd name="connsiteX0" fmla="*/ 101386 w 764889"/>
              <a:gd name="connsiteY0" fmla="*/ 157567 h 764889"/>
              <a:gd name="connsiteX1" fmla="*/ 663503 w 764889"/>
              <a:gd name="connsiteY1" fmla="*/ 157567 h 764889"/>
              <a:gd name="connsiteX2" fmla="*/ 663503 w 764889"/>
              <a:gd name="connsiteY2" fmla="*/ 337469 h 764889"/>
              <a:gd name="connsiteX3" fmla="*/ 101386 w 764889"/>
              <a:gd name="connsiteY3" fmla="*/ 337469 h 764889"/>
              <a:gd name="connsiteX4" fmla="*/ 101386 w 764889"/>
              <a:gd name="connsiteY4" fmla="*/ 157567 h 764889"/>
              <a:gd name="connsiteX5" fmla="*/ 101386 w 764889"/>
              <a:gd name="connsiteY5" fmla="*/ 427420 h 764889"/>
              <a:gd name="connsiteX6" fmla="*/ 663503 w 764889"/>
              <a:gd name="connsiteY6" fmla="*/ 427420 h 764889"/>
              <a:gd name="connsiteX7" fmla="*/ 663503 w 764889"/>
              <a:gd name="connsiteY7" fmla="*/ 607322 h 764889"/>
              <a:gd name="connsiteX8" fmla="*/ 101386 w 764889"/>
              <a:gd name="connsiteY8" fmla="*/ 607322 h 764889"/>
              <a:gd name="connsiteX9" fmla="*/ 101386 w 764889"/>
              <a:gd name="connsiteY9" fmla="*/ 427420 h 764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4889" h="764889">
                <a:moveTo>
                  <a:pt x="101386" y="157567"/>
                </a:moveTo>
                <a:lnTo>
                  <a:pt x="663503" y="157567"/>
                </a:lnTo>
                <a:lnTo>
                  <a:pt x="663503" y="337469"/>
                </a:lnTo>
                <a:lnTo>
                  <a:pt x="101386" y="337469"/>
                </a:lnTo>
                <a:lnTo>
                  <a:pt x="101386" y="157567"/>
                </a:lnTo>
                <a:close/>
                <a:moveTo>
                  <a:pt x="101386" y="427420"/>
                </a:moveTo>
                <a:lnTo>
                  <a:pt x="663503" y="427420"/>
                </a:lnTo>
                <a:lnTo>
                  <a:pt x="663503" y="607322"/>
                </a:lnTo>
                <a:lnTo>
                  <a:pt x="101386" y="607322"/>
                </a:lnTo>
                <a:lnTo>
                  <a:pt x="101386" y="427420"/>
                </a:lnTo>
                <a:close/>
              </a:path>
            </a:pathLst>
          </a:custGeom>
          <a:solidFill>
            <a:schemeClr val="tx1">
              <a:lumMod val="50000"/>
              <a:lumOff val="50000"/>
            </a:schemeClr>
          </a:solidFill>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101386" tIns="157567" rIns="101386" bIns="157567" numCol="1" spcCol="1270" anchor="ctr" anchorCtr="0">
            <a:noAutofit/>
          </a:bodyPr>
          <a:lstStyle/>
          <a:p>
            <a:pPr algn="ctr" defTabSz="844550">
              <a:lnSpc>
                <a:spcPct val="90000"/>
              </a:lnSpc>
              <a:spcBef>
                <a:spcPct val="0"/>
              </a:spcBef>
              <a:spcAft>
                <a:spcPct val="35000"/>
              </a:spcAft>
            </a:pPr>
            <a:endParaRPr lang="en-US" sz="1900">
              <a:solidFill>
                <a:prstClr val="black">
                  <a:hueOff val="0"/>
                  <a:satOff val="0"/>
                  <a:lumOff val="0"/>
                  <a:alphaOff val="0"/>
                </a:prstClr>
              </a:solidFill>
            </a:endParaRPr>
          </a:p>
        </p:txBody>
      </p:sp>
      <p:sp>
        <p:nvSpPr>
          <p:cNvPr id="11" name="Freeform 10"/>
          <p:cNvSpPr/>
          <p:nvPr/>
        </p:nvSpPr>
        <p:spPr>
          <a:xfrm>
            <a:off x="5693759" y="1608439"/>
            <a:ext cx="1318775" cy="1318775"/>
          </a:xfrm>
          <a:custGeom>
            <a:avLst/>
            <a:gdLst>
              <a:gd name="connsiteX0" fmla="*/ 0 w 1318775"/>
              <a:gd name="connsiteY0" fmla="*/ 659388 h 1318775"/>
              <a:gd name="connsiteX1" fmla="*/ 659388 w 1318775"/>
              <a:gd name="connsiteY1" fmla="*/ 0 h 1318775"/>
              <a:gd name="connsiteX2" fmla="*/ 1318776 w 1318775"/>
              <a:gd name="connsiteY2" fmla="*/ 659388 h 1318775"/>
              <a:gd name="connsiteX3" fmla="*/ 659388 w 1318775"/>
              <a:gd name="connsiteY3" fmla="*/ 1318776 h 1318775"/>
              <a:gd name="connsiteX4" fmla="*/ 0 w 1318775"/>
              <a:gd name="connsiteY4" fmla="*/ 659388 h 1318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8775" h="1318775">
                <a:moveTo>
                  <a:pt x="0" y="659388"/>
                </a:moveTo>
                <a:cubicBezTo>
                  <a:pt x="0" y="295218"/>
                  <a:pt x="295218" y="0"/>
                  <a:pt x="659388" y="0"/>
                </a:cubicBezTo>
                <a:cubicBezTo>
                  <a:pt x="1023558" y="0"/>
                  <a:pt x="1318776" y="295218"/>
                  <a:pt x="1318776" y="659388"/>
                </a:cubicBezTo>
                <a:cubicBezTo>
                  <a:pt x="1318776" y="1023558"/>
                  <a:pt x="1023558" y="1318776"/>
                  <a:pt x="659388" y="1318776"/>
                </a:cubicBezTo>
                <a:cubicBezTo>
                  <a:pt x="295218" y="1318776"/>
                  <a:pt x="0" y="1023558"/>
                  <a:pt x="0" y="659388"/>
                </a:cubicBezTo>
                <a:close/>
              </a:path>
            </a:pathLst>
          </a:custGeom>
          <a:solidFill>
            <a:schemeClr val="accent2"/>
          </a:solidFill>
          <a:ln>
            <a:solidFill>
              <a:schemeClr val="bg2"/>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23610" tIns="223610" rIns="223610" bIns="223610" numCol="1" spcCol="1270" anchor="ctr" anchorCtr="0">
            <a:noAutofit/>
          </a:bodyPr>
          <a:lstStyle/>
          <a:p>
            <a:pPr algn="ctr" defTabSz="1066800">
              <a:lnSpc>
                <a:spcPct val="90000"/>
              </a:lnSpc>
              <a:spcBef>
                <a:spcPct val="0"/>
              </a:spcBef>
              <a:spcAft>
                <a:spcPct val="35000"/>
              </a:spcAft>
            </a:pPr>
            <a:r>
              <a:rPr lang="en-US" sz="2400" dirty="0" smtClean="0">
                <a:solidFill>
                  <a:srgbClr val="FFFFFF"/>
                </a:solidFill>
              </a:rPr>
              <a:t>IGST </a:t>
            </a:r>
            <a:endParaRPr lang="en-US" sz="2400" dirty="0">
              <a:solidFill>
                <a:srgbClr val="FFFFFF"/>
              </a:solidFill>
            </a:endParaRPr>
          </a:p>
        </p:txBody>
      </p:sp>
      <p:sp>
        <p:nvSpPr>
          <p:cNvPr id="19" name="Slide Number Placeholder 18"/>
          <p:cNvSpPr>
            <a:spLocks noGrp="1"/>
          </p:cNvSpPr>
          <p:nvPr>
            <p:ph type="sldNum" sz="quarter" idx="4"/>
          </p:nvPr>
        </p:nvSpPr>
        <p:spPr/>
        <p:txBody>
          <a:bodyPr/>
          <a:lstStyle/>
          <a:p>
            <a:fld id="{95CC1D26-A9BD-4BDE-BDD9-08EDBAE96860}" type="slidenum">
              <a:rPr lang="en-GB" smtClean="0"/>
              <a:pPr/>
              <a:t>16</a:t>
            </a:fld>
            <a:endParaRPr lang="en-GB" dirty="0"/>
          </a:p>
        </p:txBody>
      </p:sp>
    </p:spTree>
    <p:extLst>
      <p:ext uri="{BB962C8B-B14F-4D97-AF65-F5344CB8AC3E}">
        <p14:creationId xmlns="" xmlns:p14="http://schemas.microsoft.com/office/powerpoint/2010/main" val="212353927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custDataLst>
              <p:tags r:id="rId1"/>
            </p:custDataLst>
          </p:nvPr>
        </p:nvSpPr>
        <p:spPr>
          <a:xfrm>
            <a:off x="-32" y="295683"/>
            <a:ext cx="8388000" cy="561550"/>
          </a:xfrm>
        </p:spPr>
        <p:txBody>
          <a:bodyPr/>
          <a:lstStyle/>
          <a:p>
            <a:pPr marL="180000"/>
            <a:r>
              <a:rPr lang="en-US" altLang="ja-JP" dirty="0" smtClean="0"/>
              <a:t>Bundled Supply</a:t>
            </a:r>
            <a:endParaRPr lang="en-US" dirty="0" smtClean="0"/>
          </a:p>
        </p:txBody>
      </p:sp>
      <p:graphicFrame>
        <p:nvGraphicFramePr>
          <p:cNvPr id="12" name="Table 11"/>
          <p:cNvGraphicFramePr>
            <a:graphicFrameLocks noGrp="1"/>
          </p:cNvGraphicFramePr>
          <p:nvPr>
            <p:extLst>
              <p:ext uri="{D42A27DB-BD31-4B8C-83A1-F6EECF244321}">
                <p14:modId xmlns="" xmlns:p14="http://schemas.microsoft.com/office/powerpoint/2010/main" val="199209449"/>
              </p:ext>
            </p:extLst>
          </p:nvPr>
        </p:nvGraphicFramePr>
        <p:xfrm>
          <a:off x="214282" y="928670"/>
          <a:ext cx="8572560" cy="5666458"/>
        </p:xfrm>
        <a:graphic>
          <a:graphicData uri="http://schemas.openxmlformats.org/drawingml/2006/table">
            <a:tbl>
              <a:tblPr firstRow="1" firstCol="1" bandRow="1">
                <a:tableStyleId>{F5AB1C69-6EDB-4FF4-983F-18BD219EF322}</a:tableStyleId>
              </a:tblPr>
              <a:tblGrid>
                <a:gridCol w="4779392">
                  <a:extLst>
                    <a:ext uri="{9D8B030D-6E8A-4147-A177-3AD203B41FA5}">
                      <a16:colId xmlns="" xmlns:a16="http://schemas.microsoft.com/office/drawing/2014/main" val="20000"/>
                    </a:ext>
                  </a:extLst>
                </a:gridCol>
                <a:gridCol w="2048311">
                  <a:extLst>
                    <a:ext uri="{9D8B030D-6E8A-4147-A177-3AD203B41FA5}">
                      <a16:colId xmlns="" xmlns:a16="http://schemas.microsoft.com/office/drawing/2014/main" val="20001"/>
                    </a:ext>
                  </a:extLst>
                </a:gridCol>
                <a:gridCol w="1744857">
                  <a:extLst>
                    <a:ext uri="{9D8B030D-6E8A-4147-A177-3AD203B41FA5}">
                      <a16:colId xmlns="" xmlns:a16="http://schemas.microsoft.com/office/drawing/2014/main" val="20002"/>
                    </a:ext>
                  </a:extLst>
                </a:gridCol>
              </a:tblGrid>
              <a:tr h="379589">
                <a:tc>
                  <a:txBody>
                    <a:bodyPr/>
                    <a:lstStyle/>
                    <a:p>
                      <a:pPr marL="0" marR="0" algn="just">
                        <a:lnSpc>
                          <a:spcPct val="115000"/>
                        </a:lnSpc>
                        <a:spcBef>
                          <a:spcPts val="0"/>
                        </a:spcBef>
                        <a:spcAft>
                          <a:spcPts val="0"/>
                        </a:spcAft>
                      </a:pPr>
                      <a:r>
                        <a:rPr lang="en-US" sz="2000" dirty="0">
                          <a:effectLst/>
                        </a:rPr>
                        <a:t>Description</a:t>
                      </a:r>
                      <a:endParaRPr lang="en-US" sz="2000" dirty="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dirty="0">
                          <a:effectLst/>
                        </a:rPr>
                        <a:t>Composite Supply</a:t>
                      </a:r>
                      <a:endParaRPr lang="en-US" sz="2000" dirty="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dirty="0">
                          <a:effectLst/>
                        </a:rPr>
                        <a:t>Mixed Supply</a:t>
                      </a:r>
                      <a:endParaRPr lang="en-US" sz="2000" dirty="0">
                        <a:effectLst/>
                        <a:latin typeface="Calibri"/>
                        <a:ea typeface="Calibri"/>
                        <a:cs typeface="Times New Roman"/>
                      </a:endParaRPr>
                    </a:p>
                  </a:txBody>
                  <a:tcPr marL="37134" marR="37134" marT="0" marB="0"/>
                </a:tc>
                <a:extLst>
                  <a:ext uri="{0D108BD9-81ED-4DB2-BD59-A6C34878D82A}">
                    <a16:rowId xmlns="" xmlns:a16="http://schemas.microsoft.com/office/drawing/2014/main" val="10000"/>
                  </a:ext>
                </a:extLst>
              </a:tr>
              <a:tr h="315468">
                <a:tc>
                  <a:txBody>
                    <a:bodyPr/>
                    <a:lstStyle/>
                    <a:p>
                      <a:pPr marL="0" marR="0" algn="just">
                        <a:lnSpc>
                          <a:spcPct val="115000"/>
                        </a:lnSpc>
                        <a:spcBef>
                          <a:spcPts val="0"/>
                        </a:spcBef>
                        <a:spcAft>
                          <a:spcPts val="0"/>
                        </a:spcAft>
                      </a:pPr>
                      <a:r>
                        <a:rPr lang="en-US" sz="2000" dirty="0">
                          <a:effectLst/>
                        </a:rPr>
                        <a:t>Naturally bundled</a:t>
                      </a:r>
                      <a:endParaRPr lang="en-US" sz="2000" dirty="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a:effectLst/>
                        </a:rPr>
                        <a:t>Yes</a:t>
                      </a:r>
                      <a:endParaRPr lang="en-US" sz="200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dirty="0">
                          <a:effectLst/>
                        </a:rPr>
                        <a:t>No</a:t>
                      </a:r>
                      <a:endParaRPr lang="en-US" sz="2000" dirty="0">
                        <a:effectLst/>
                        <a:latin typeface="Calibri"/>
                        <a:ea typeface="Calibri"/>
                        <a:cs typeface="Times New Roman"/>
                      </a:endParaRPr>
                    </a:p>
                  </a:txBody>
                  <a:tcPr marL="37134" marR="37134" marT="0" marB="0"/>
                </a:tc>
                <a:extLst>
                  <a:ext uri="{0D108BD9-81ED-4DB2-BD59-A6C34878D82A}">
                    <a16:rowId xmlns="" xmlns:a16="http://schemas.microsoft.com/office/drawing/2014/main" val="10001"/>
                  </a:ext>
                </a:extLst>
              </a:tr>
              <a:tr h="315468">
                <a:tc>
                  <a:txBody>
                    <a:bodyPr/>
                    <a:lstStyle/>
                    <a:p>
                      <a:pPr marL="0" marR="0" algn="just">
                        <a:lnSpc>
                          <a:spcPct val="115000"/>
                        </a:lnSpc>
                        <a:spcBef>
                          <a:spcPts val="0"/>
                        </a:spcBef>
                        <a:spcAft>
                          <a:spcPts val="0"/>
                        </a:spcAft>
                      </a:pPr>
                      <a:r>
                        <a:rPr lang="en-US" sz="2000">
                          <a:effectLst/>
                        </a:rPr>
                        <a:t>Supplied together</a:t>
                      </a:r>
                      <a:endParaRPr lang="en-US" sz="200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a:effectLst/>
                        </a:rPr>
                        <a:t>Yes</a:t>
                      </a:r>
                      <a:endParaRPr lang="en-US" sz="200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dirty="0">
                          <a:effectLst/>
                        </a:rPr>
                        <a:t>Yes</a:t>
                      </a:r>
                      <a:endParaRPr lang="en-US" sz="2000" dirty="0">
                        <a:effectLst/>
                        <a:latin typeface="Calibri"/>
                        <a:ea typeface="Calibri"/>
                        <a:cs typeface="Times New Roman"/>
                      </a:endParaRPr>
                    </a:p>
                  </a:txBody>
                  <a:tcPr marL="37134" marR="37134" marT="0" marB="0"/>
                </a:tc>
                <a:extLst>
                  <a:ext uri="{0D108BD9-81ED-4DB2-BD59-A6C34878D82A}">
                    <a16:rowId xmlns="" xmlns:a16="http://schemas.microsoft.com/office/drawing/2014/main" val="10002"/>
                  </a:ext>
                </a:extLst>
              </a:tr>
              <a:tr h="315468">
                <a:tc>
                  <a:txBody>
                    <a:bodyPr/>
                    <a:lstStyle/>
                    <a:p>
                      <a:pPr marL="0" marR="0" algn="just">
                        <a:lnSpc>
                          <a:spcPct val="115000"/>
                        </a:lnSpc>
                        <a:spcBef>
                          <a:spcPts val="0"/>
                        </a:spcBef>
                        <a:spcAft>
                          <a:spcPts val="0"/>
                        </a:spcAft>
                      </a:pPr>
                      <a:r>
                        <a:rPr lang="en-US" sz="2000">
                          <a:effectLst/>
                        </a:rPr>
                        <a:t> </a:t>
                      </a:r>
                      <a:endParaRPr lang="en-US" sz="200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a:effectLst/>
                        </a:rPr>
                        <a:t> </a:t>
                      </a:r>
                      <a:endParaRPr lang="en-US" sz="200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dirty="0">
                          <a:effectLst/>
                        </a:rPr>
                        <a:t> </a:t>
                      </a:r>
                      <a:endParaRPr lang="en-US" sz="2000" dirty="0">
                        <a:effectLst/>
                        <a:latin typeface="Calibri"/>
                        <a:ea typeface="Calibri"/>
                        <a:cs typeface="Times New Roman"/>
                      </a:endParaRPr>
                    </a:p>
                  </a:txBody>
                  <a:tcPr marL="37134" marR="37134" marT="0" marB="0"/>
                </a:tc>
                <a:extLst>
                  <a:ext uri="{0D108BD9-81ED-4DB2-BD59-A6C34878D82A}">
                    <a16:rowId xmlns="" xmlns:a16="http://schemas.microsoft.com/office/drawing/2014/main" val="10003"/>
                  </a:ext>
                </a:extLst>
              </a:tr>
              <a:tr h="379589">
                <a:tc>
                  <a:txBody>
                    <a:bodyPr/>
                    <a:lstStyle/>
                    <a:p>
                      <a:pPr marL="0" marR="0" algn="just">
                        <a:lnSpc>
                          <a:spcPct val="115000"/>
                        </a:lnSpc>
                        <a:spcBef>
                          <a:spcPts val="0"/>
                        </a:spcBef>
                        <a:spcAft>
                          <a:spcPts val="0"/>
                        </a:spcAft>
                      </a:pPr>
                      <a:r>
                        <a:rPr lang="en-US" sz="2000">
                          <a:effectLst/>
                        </a:rPr>
                        <a:t>Can be supplied separately</a:t>
                      </a:r>
                      <a:endParaRPr lang="en-US" sz="200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a:effectLst/>
                        </a:rPr>
                        <a:t>No</a:t>
                      </a:r>
                      <a:endParaRPr lang="en-US" sz="200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dirty="0">
                          <a:effectLst/>
                        </a:rPr>
                        <a:t>Yes</a:t>
                      </a:r>
                      <a:endParaRPr lang="en-US" sz="2000" dirty="0">
                        <a:effectLst/>
                        <a:latin typeface="Calibri"/>
                        <a:ea typeface="Calibri"/>
                        <a:cs typeface="Times New Roman"/>
                      </a:endParaRPr>
                    </a:p>
                  </a:txBody>
                  <a:tcPr marL="37134" marR="37134" marT="0" marB="0"/>
                </a:tc>
                <a:extLst>
                  <a:ext uri="{0D108BD9-81ED-4DB2-BD59-A6C34878D82A}">
                    <a16:rowId xmlns="" xmlns:a16="http://schemas.microsoft.com/office/drawing/2014/main" val="10004"/>
                  </a:ext>
                </a:extLst>
              </a:tr>
              <a:tr h="379589">
                <a:tc>
                  <a:txBody>
                    <a:bodyPr/>
                    <a:lstStyle/>
                    <a:p>
                      <a:pPr marL="0" marR="0" algn="just">
                        <a:lnSpc>
                          <a:spcPct val="115000"/>
                        </a:lnSpc>
                        <a:spcBef>
                          <a:spcPts val="0"/>
                        </a:spcBef>
                        <a:spcAft>
                          <a:spcPts val="0"/>
                        </a:spcAft>
                      </a:pPr>
                      <a:r>
                        <a:rPr lang="en-US" sz="2000">
                          <a:effectLst/>
                        </a:rPr>
                        <a:t>One is predominant supply for recipient</a:t>
                      </a:r>
                      <a:endParaRPr lang="en-US" sz="200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a:effectLst/>
                        </a:rPr>
                        <a:t>Yes</a:t>
                      </a:r>
                      <a:endParaRPr lang="en-US" sz="200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dirty="0">
                          <a:effectLst/>
                        </a:rPr>
                        <a:t>No</a:t>
                      </a:r>
                      <a:endParaRPr lang="en-US" sz="2000" dirty="0">
                        <a:effectLst/>
                        <a:latin typeface="Calibri"/>
                        <a:ea typeface="Calibri"/>
                        <a:cs typeface="Times New Roman"/>
                      </a:endParaRPr>
                    </a:p>
                  </a:txBody>
                  <a:tcPr marL="37134" marR="37134" marT="0" marB="0"/>
                </a:tc>
                <a:extLst>
                  <a:ext uri="{0D108BD9-81ED-4DB2-BD59-A6C34878D82A}">
                    <a16:rowId xmlns="" xmlns:a16="http://schemas.microsoft.com/office/drawing/2014/main" val="10005"/>
                  </a:ext>
                </a:extLst>
              </a:tr>
              <a:tr h="379589">
                <a:tc>
                  <a:txBody>
                    <a:bodyPr/>
                    <a:lstStyle/>
                    <a:p>
                      <a:pPr marL="0" marR="0" algn="just">
                        <a:lnSpc>
                          <a:spcPct val="115000"/>
                        </a:lnSpc>
                        <a:spcBef>
                          <a:spcPts val="0"/>
                        </a:spcBef>
                        <a:spcAft>
                          <a:spcPts val="0"/>
                        </a:spcAft>
                      </a:pPr>
                      <a:r>
                        <a:rPr lang="en-US" sz="2000" dirty="0">
                          <a:effectLst/>
                        </a:rPr>
                        <a:t>Other supply is not ‘aim in itself’ of recipient</a:t>
                      </a:r>
                      <a:endParaRPr lang="en-US" sz="2000" dirty="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a:effectLst/>
                        </a:rPr>
                        <a:t>Yes</a:t>
                      </a:r>
                      <a:endParaRPr lang="en-US" sz="200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dirty="0">
                          <a:effectLst/>
                        </a:rPr>
                        <a:t>No</a:t>
                      </a:r>
                      <a:endParaRPr lang="en-US" sz="2000" dirty="0">
                        <a:effectLst/>
                        <a:latin typeface="Calibri"/>
                        <a:ea typeface="Calibri"/>
                        <a:cs typeface="Times New Roman"/>
                      </a:endParaRPr>
                    </a:p>
                  </a:txBody>
                  <a:tcPr marL="37134" marR="37134" marT="0" marB="0"/>
                </a:tc>
                <a:extLst>
                  <a:ext uri="{0D108BD9-81ED-4DB2-BD59-A6C34878D82A}">
                    <a16:rowId xmlns="" xmlns:a16="http://schemas.microsoft.com/office/drawing/2014/main" val="10006"/>
                  </a:ext>
                </a:extLst>
              </a:tr>
              <a:tr h="379589">
                <a:tc>
                  <a:txBody>
                    <a:bodyPr/>
                    <a:lstStyle/>
                    <a:p>
                      <a:pPr marL="0" marR="0" algn="just">
                        <a:lnSpc>
                          <a:spcPct val="115000"/>
                        </a:lnSpc>
                        <a:spcBef>
                          <a:spcPts val="0"/>
                        </a:spcBef>
                        <a:spcAft>
                          <a:spcPts val="0"/>
                        </a:spcAft>
                      </a:pPr>
                      <a:r>
                        <a:rPr lang="en-US" sz="2000">
                          <a:effectLst/>
                        </a:rPr>
                        <a:t>Each supply priced separately</a:t>
                      </a:r>
                      <a:endParaRPr lang="en-US" sz="200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dirty="0">
                          <a:effectLst/>
                        </a:rPr>
                        <a:t>No</a:t>
                      </a:r>
                      <a:endParaRPr lang="en-US" sz="2000" dirty="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dirty="0">
                          <a:effectLst/>
                        </a:rPr>
                        <a:t>No</a:t>
                      </a:r>
                      <a:endParaRPr lang="en-US" sz="2000" dirty="0">
                        <a:effectLst/>
                        <a:latin typeface="Calibri"/>
                        <a:ea typeface="Calibri"/>
                        <a:cs typeface="Times New Roman"/>
                      </a:endParaRPr>
                    </a:p>
                  </a:txBody>
                  <a:tcPr marL="37134" marR="37134" marT="0" marB="0"/>
                </a:tc>
                <a:extLst>
                  <a:ext uri="{0D108BD9-81ED-4DB2-BD59-A6C34878D82A}">
                    <a16:rowId xmlns="" xmlns:a16="http://schemas.microsoft.com/office/drawing/2014/main" val="10007"/>
                  </a:ext>
                </a:extLst>
              </a:tr>
              <a:tr h="315468">
                <a:tc>
                  <a:txBody>
                    <a:bodyPr/>
                    <a:lstStyle/>
                    <a:p>
                      <a:pPr marL="0" marR="0" algn="just">
                        <a:lnSpc>
                          <a:spcPct val="115000"/>
                        </a:lnSpc>
                        <a:spcBef>
                          <a:spcPts val="0"/>
                        </a:spcBef>
                        <a:spcAft>
                          <a:spcPts val="0"/>
                        </a:spcAft>
                      </a:pPr>
                      <a:r>
                        <a:rPr lang="en-US" sz="2000">
                          <a:effectLst/>
                        </a:rPr>
                        <a:t> </a:t>
                      </a:r>
                      <a:endParaRPr lang="en-US" sz="200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a:effectLst/>
                        </a:rPr>
                        <a:t> </a:t>
                      </a:r>
                      <a:endParaRPr lang="en-US" sz="200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dirty="0">
                          <a:effectLst/>
                        </a:rPr>
                        <a:t> </a:t>
                      </a:r>
                      <a:endParaRPr lang="en-US" sz="2000" dirty="0">
                        <a:effectLst/>
                        <a:latin typeface="Calibri"/>
                        <a:ea typeface="Calibri"/>
                        <a:cs typeface="Times New Roman"/>
                      </a:endParaRPr>
                    </a:p>
                  </a:txBody>
                  <a:tcPr marL="37134" marR="37134" marT="0" marB="0"/>
                </a:tc>
                <a:extLst>
                  <a:ext uri="{0D108BD9-81ED-4DB2-BD59-A6C34878D82A}">
                    <a16:rowId xmlns="" xmlns:a16="http://schemas.microsoft.com/office/drawing/2014/main" val="10008"/>
                  </a:ext>
                </a:extLst>
              </a:tr>
              <a:tr h="315468">
                <a:tc>
                  <a:txBody>
                    <a:bodyPr/>
                    <a:lstStyle/>
                    <a:p>
                      <a:pPr marL="0" marR="0" algn="just">
                        <a:lnSpc>
                          <a:spcPct val="115000"/>
                        </a:lnSpc>
                        <a:spcBef>
                          <a:spcPts val="0"/>
                        </a:spcBef>
                        <a:spcAft>
                          <a:spcPts val="0"/>
                        </a:spcAft>
                      </a:pPr>
                      <a:r>
                        <a:rPr lang="en-US" sz="2000">
                          <a:effectLst/>
                        </a:rPr>
                        <a:t>All supplies are goods</a:t>
                      </a:r>
                      <a:endParaRPr lang="en-US" sz="200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a:effectLst/>
                        </a:rPr>
                        <a:t>Yes</a:t>
                      </a:r>
                      <a:endParaRPr lang="en-US" sz="200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dirty="0">
                          <a:effectLst/>
                        </a:rPr>
                        <a:t>Yes</a:t>
                      </a:r>
                      <a:endParaRPr lang="en-US" sz="2000" dirty="0">
                        <a:effectLst/>
                        <a:latin typeface="Calibri"/>
                        <a:ea typeface="Calibri"/>
                        <a:cs typeface="Times New Roman"/>
                      </a:endParaRPr>
                    </a:p>
                  </a:txBody>
                  <a:tcPr marL="37134" marR="37134" marT="0" marB="0"/>
                </a:tc>
                <a:extLst>
                  <a:ext uri="{0D108BD9-81ED-4DB2-BD59-A6C34878D82A}">
                    <a16:rowId xmlns="" xmlns:a16="http://schemas.microsoft.com/office/drawing/2014/main" val="10009"/>
                  </a:ext>
                </a:extLst>
              </a:tr>
              <a:tr h="315468">
                <a:tc>
                  <a:txBody>
                    <a:bodyPr/>
                    <a:lstStyle/>
                    <a:p>
                      <a:pPr marL="0" marR="0" algn="just">
                        <a:lnSpc>
                          <a:spcPct val="115000"/>
                        </a:lnSpc>
                        <a:spcBef>
                          <a:spcPts val="0"/>
                        </a:spcBef>
                        <a:spcAft>
                          <a:spcPts val="0"/>
                        </a:spcAft>
                      </a:pPr>
                      <a:r>
                        <a:rPr lang="en-US" sz="2000">
                          <a:effectLst/>
                        </a:rPr>
                        <a:t>All supplies are services</a:t>
                      </a:r>
                      <a:endParaRPr lang="en-US" sz="200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a:effectLst/>
                        </a:rPr>
                        <a:t>Yes</a:t>
                      </a:r>
                      <a:endParaRPr lang="en-US" sz="200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dirty="0">
                          <a:effectLst/>
                        </a:rPr>
                        <a:t>Yes</a:t>
                      </a:r>
                      <a:endParaRPr lang="en-US" sz="2000" dirty="0">
                        <a:effectLst/>
                        <a:latin typeface="Calibri"/>
                        <a:ea typeface="Calibri"/>
                        <a:cs typeface="Times New Roman"/>
                      </a:endParaRPr>
                    </a:p>
                  </a:txBody>
                  <a:tcPr marL="37134" marR="37134" marT="0" marB="0"/>
                </a:tc>
                <a:extLst>
                  <a:ext uri="{0D108BD9-81ED-4DB2-BD59-A6C34878D82A}">
                    <a16:rowId xmlns="" xmlns:a16="http://schemas.microsoft.com/office/drawing/2014/main" val="10010"/>
                  </a:ext>
                </a:extLst>
              </a:tr>
              <a:tr h="379589">
                <a:tc>
                  <a:txBody>
                    <a:bodyPr/>
                    <a:lstStyle/>
                    <a:p>
                      <a:pPr marL="0" marR="0" algn="just">
                        <a:lnSpc>
                          <a:spcPct val="115000"/>
                        </a:lnSpc>
                        <a:spcBef>
                          <a:spcPts val="0"/>
                        </a:spcBef>
                        <a:spcAft>
                          <a:spcPts val="0"/>
                        </a:spcAft>
                      </a:pPr>
                      <a:r>
                        <a:rPr lang="en-US" sz="2000" dirty="0">
                          <a:effectLst/>
                        </a:rPr>
                        <a:t>One supply is goods and other supply is services</a:t>
                      </a:r>
                      <a:endParaRPr lang="en-US" sz="2000" dirty="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a:effectLst/>
                        </a:rPr>
                        <a:t>Yes</a:t>
                      </a:r>
                      <a:endParaRPr lang="en-US" sz="2000">
                        <a:effectLst/>
                        <a:latin typeface="Calibri"/>
                        <a:ea typeface="Calibri"/>
                        <a:cs typeface="Times New Roman"/>
                      </a:endParaRPr>
                    </a:p>
                  </a:txBody>
                  <a:tcPr marL="37134" marR="37134" marT="0" marB="0"/>
                </a:tc>
                <a:tc>
                  <a:txBody>
                    <a:bodyPr/>
                    <a:lstStyle/>
                    <a:p>
                      <a:pPr marL="0" marR="0" algn="just">
                        <a:lnSpc>
                          <a:spcPct val="115000"/>
                        </a:lnSpc>
                        <a:spcBef>
                          <a:spcPts val="0"/>
                        </a:spcBef>
                        <a:spcAft>
                          <a:spcPts val="0"/>
                        </a:spcAft>
                      </a:pPr>
                      <a:r>
                        <a:rPr lang="en-US" sz="2000" dirty="0">
                          <a:effectLst/>
                        </a:rPr>
                        <a:t>Yes</a:t>
                      </a:r>
                      <a:endParaRPr lang="en-US" sz="2000" dirty="0">
                        <a:effectLst/>
                        <a:latin typeface="Calibri"/>
                        <a:ea typeface="Calibri"/>
                        <a:cs typeface="Times New Roman"/>
                      </a:endParaRPr>
                    </a:p>
                  </a:txBody>
                  <a:tcPr marL="37134" marR="37134" marT="0" marB="0"/>
                </a:tc>
                <a:extLst>
                  <a:ext uri="{0D108BD9-81ED-4DB2-BD59-A6C34878D82A}">
                    <a16:rowId xmlns="" xmlns:a16="http://schemas.microsoft.com/office/drawing/2014/main" val="10011"/>
                  </a:ext>
                </a:extLst>
              </a:tr>
            </a:tbl>
          </a:graphicData>
        </a:graphic>
      </p:graphicFrame>
    </p:spTree>
    <p:extLst>
      <p:ext uri="{BB962C8B-B14F-4D97-AF65-F5344CB8AC3E}">
        <p14:creationId xmlns="" xmlns:p14="http://schemas.microsoft.com/office/powerpoint/2010/main" val="176713724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2" y="2996952"/>
            <a:ext cx="5184576" cy="576064"/>
          </a:xfrm>
          <a:solidFill>
            <a:schemeClr val="accent1"/>
          </a:solidFill>
        </p:spPr>
        <p:txBody>
          <a:bodyPr/>
          <a:lstStyle/>
          <a:p>
            <a:pPr marL="180000"/>
            <a:r>
              <a:rPr lang="en-GB" dirty="0" smtClean="0">
                <a:solidFill>
                  <a:schemeClr val="bg1"/>
                </a:solidFill>
              </a:rPr>
              <a:t>Exemptions under GST</a:t>
            </a:r>
            <a:endParaRPr lang="en-GB" dirty="0">
              <a:solidFill>
                <a:schemeClr val="bg1"/>
              </a:solidFill>
            </a:endParaRPr>
          </a:p>
        </p:txBody>
      </p:sp>
      <p:sp>
        <p:nvSpPr>
          <p:cNvPr id="2" name="Slide Number Placeholder 1"/>
          <p:cNvSpPr>
            <a:spLocks noGrp="1"/>
          </p:cNvSpPr>
          <p:nvPr>
            <p:ph type="sldNum" sz="quarter" idx="4"/>
          </p:nvPr>
        </p:nvSpPr>
        <p:spPr/>
        <p:txBody>
          <a:bodyPr/>
          <a:lstStyle/>
          <a:p>
            <a:fld id="{95CC1D26-A9BD-4BDE-BDD9-08EDBAE96860}" type="slidenum">
              <a:rPr lang="en-GB" smtClean="0"/>
              <a:pPr/>
              <a:t>18</a:t>
            </a:fld>
            <a:endParaRPr lang="en-GB" dirty="0"/>
          </a:p>
        </p:txBody>
      </p:sp>
    </p:spTree>
    <p:extLst>
      <p:ext uri="{BB962C8B-B14F-4D97-AF65-F5344CB8AC3E}">
        <p14:creationId xmlns="" xmlns:p14="http://schemas.microsoft.com/office/powerpoint/2010/main" val="323803223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76239" y="785794"/>
            <a:ext cx="8482041" cy="5786478"/>
          </a:xfrm>
        </p:spPr>
        <p:txBody>
          <a:bodyPr/>
          <a:lstStyle/>
          <a:p>
            <a:pPr marL="342900" lvl="1" indent="-342900" algn="just">
              <a:spcBef>
                <a:spcPts val="300"/>
              </a:spcBef>
              <a:spcAft>
                <a:spcPts val="300"/>
              </a:spcAft>
              <a:buFont typeface="Wingdings" panose="05000000000000000000" pitchFamily="2" charset="2"/>
              <a:buChar char="§"/>
              <a:defRPr/>
            </a:pPr>
            <a:r>
              <a:rPr lang="en-IN" altLang="en-US" sz="2100" dirty="0">
                <a:ea typeface="Cambria Math" panose="02040503050406030204" pitchFamily="18" charset="0"/>
                <a:cs typeface="Cambria Math" panose="02040503050406030204" pitchFamily="18" charset="0"/>
              </a:rPr>
              <a:t>Section </a:t>
            </a:r>
            <a:r>
              <a:rPr lang="en-IN" altLang="en-US" sz="2100" dirty="0" smtClean="0">
                <a:ea typeface="Cambria Math" panose="02040503050406030204" pitchFamily="18" charset="0"/>
                <a:cs typeface="Cambria Math" panose="02040503050406030204" pitchFamily="18" charset="0"/>
              </a:rPr>
              <a:t>2(47) </a:t>
            </a:r>
            <a:r>
              <a:rPr lang="en-IN" altLang="en-US" sz="2100" dirty="0">
                <a:ea typeface="Cambria Math" panose="02040503050406030204" pitchFamily="18" charset="0"/>
                <a:cs typeface="Cambria Math" panose="02040503050406030204" pitchFamily="18" charset="0"/>
              </a:rPr>
              <a:t>– “exempt supply” means supply of any goods </a:t>
            </a:r>
            <a:r>
              <a:rPr lang="en-IN" altLang="en-US" sz="2100" dirty="0" smtClean="0">
                <a:ea typeface="Cambria Math" panose="02040503050406030204" pitchFamily="18" charset="0"/>
                <a:cs typeface="Cambria Math" panose="02040503050406030204" pitchFamily="18" charset="0"/>
              </a:rPr>
              <a:t>or services or both which</a:t>
            </a:r>
            <a:endParaRPr lang="en-IN" altLang="en-US" sz="2100" dirty="0">
              <a:ea typeface="Cambria Math" panose="02040503050406030204" pitchFamily="18" charset="0"/>
              <a:cs typeface="Cambria Math" panose="02040503050406030204" pitchFamily="18" charset="0"/>
            </a:endParaRPr>
          </a:p>
          <a:p>
            <a:pPr marL="628650" lvl="1" indent="-342900" algn="just">
              <a:spcBef>
                <a:spcPts val="300"/>
              </a:spcBef>
              <a:spcAft>
                <a:spcPts val="300"/>
              </a:spcAft>
              <a:defRPr/>
            </a:pPr>
            <a:r>
              <a:rPr lang="en-IN" altLang="en-US" sz="2100" dirty="0" smtClean="0">
                <a:ea typeface="Cambria Math" panose="02040503050406030204" pitchFamily="18" charset="0"/>
                <a:cs typeface="Cambria Math" panose="02040503050406030204" pitchFamily="18" charset="0"/>
              </a:rPr>
              <a:t>attracts nil rate of tax or which may be wholly exempt from tax under section 11, or</a:t>
            </a:r>
          </a:p>
          <a:p>
            <a:pPr marL="628650" lvl="1" indent="-342900" algn="just">
              <a:spcBef>
                <a:spcPts val="300"/>
              </a:spcBef>
              <a:spcAft>
                <a:spcPts val="300"/>
              </a:spcAft>
              <a:defRPr/>
            </a:pPr>
            <a:r>
              <a:rPr lang="en-IN" altLang="en-US" sz="2100" dirty="0" smtClean="0">
                <a:ea typeface="Cambria Math" panose="02040503050406030204" pitchFamily="18" charset="0"/>
                <a:cs typeface="Cambria Math" panose="02040503050406030204" pitchFamily="18" charset="0"/>
              </a:rPr>
              <a:t>under section 6 of the Integrated Goods and Services Tax Act, and includes</a:t>
            </a:r>
          </a:p>
          <a:p>
            <a:pPr marL="628650" lvl="1" indent="-342900" algn="just">
              <a:spcBef>
                <a:spcPts val="300"/>
              </a:spcBef>
              <a:spcAft>
                <a:spcPts val="300"/>
              </a:spcAft>
              <a:defRPr/>
            </a:pPr>
            <a:r>
              <a:rPr lang="en-IN" altLang="en-US" sz="2100" dirty="0" smtClean="0">
                <a:ea typeface="Cambria Math" panose="02040503050406030204" pitchFamily="18" charset="0"/>
                <a:cs typeface="Cambria Math" panose="02040503050406030204" pitchFamily="18" charset="0"/>
              </a:rPr>
              <a:t>non-taxable supply</a:t>
            </a:r>
          </a:p>
          <a:p>
            <a:pPr marL="363538" indent="-363538" algn="just">
              <a:spcBef>
                <a:spcPts val="300"/>
              </a:spcBef>
              <a:spcAft>
                <a:spcPts val="300"/>
              </a:spcAft>
              <a:defRPr/>
            </a:pPr>
            <a:r>
              <a:rPr lang="en-IN" altLang="en-US" sz="2100" dirty="0" smtClean="0">
                <a:ea typeface="Cambria Math" panose="02040503050406030204" pitchFamily="18" charset="0"/>
                <a:cs typeface="Cambria Math" panose="02040503050406030204" pitchFamily="18" charset="0"/>
              </a:rPr>
              <a:t>Section 2(78) </a:t>
            </a:r>
            <a:r>
              <a:rPr lang="en-IN" altLang="en-US" sz="2100" dirty="0">
                <a:ea typeface="Cambria Math" panose="02040503050406030204" pitchFamily="18" charset="0"/>
                <a:cs typeface="Cambria Math" panose="02040503050406030204" pitchFamily="18" charset="0"/>
              </a:rPr>
              <a:t>– “non-taxable supply” </a:t>
            </a:r>
            <a:r>
              <a:rPr lang="en-IN" altLang="en-US" sz="2100" dirty="0" smtClean="0">
                <a:ea typeface="Cambria Math" panose="02040503050406030204" pitchFamily="18" charset="0"/>
                <a:cs typeface="Cambria Math" panose="02040503050406030204" pitchFamily="18" charset="0"/>
              </a:rPr>
              <a:t>means a supply of goods or services or both which is not leviable to tax under this Act or under the Integrated Goods and Services Tax Act</a:t>
            </a:r>
            <a:endParaRPr lang="en-IN" altLang="en-US" sz="2100" dirty="0">
              <a:ea typeface="Cambria Math" panose="02040503050406030204" pitchFamily="18" charset="0"/>
              <a:cs typeface="Cambria Math" panose="02040503050406030204" pitchFamily="18" charset="0"/>
            </a:endParaRPr>
          </a:p>
          <a:p>
            <a:pPr marL="342900" lvl="1" indent="-342900" algn="just">
              <a:spcBef>
                <a:spcPts val="300"/>
              </a:spcBef>
              <a:spcAft>
                <a:spcPts val="300"/>
              </a:spcAft>
              <a:buFont typeface="Wingdings" panose="05000000000000000000" pitchFamily="2" charset="2"/>
              <a:buChar char="§"/>
              <a:defRPr/>
            </a:pPr>
            <a:r>
              <a:rPr lang="en-IN" altLang="en-US" sz="2100" dirty="0" smtClean="0">
                <a:ea typeface="Cambria Math" panose="02040503050406030204" pitchFamily="18" charset="0"/>
                <a:cs typeface="Cambria Math" panose="02040503050406030204" pitchFamily="18" charset="0"/>
              </a:rPr>
              <a:t>Section </a:t>
            </a:r>
            <a:r>
              <a:rPr lang="en-IN" altLang="en-US" sz="2100" dirty="0">
                <a:ea typeface="Cambria Math" panose="02040503050406030204" pitchFamily="18" charset="0"/>
                <a:cs typeface="Cambria Math" panose="02040503050406030204" pitchFamily="18" charset="0"/>
              </a:rPr>
              <a:t>16(1) of IGST Act – “zero-rated supply” means any of the following taxable supply of goods and/or services, namely -</a:t>
            </a:r>
          </a:p>
          <a:p>
            <a:pPr marL="914400" lvl="4" indent="-396875" algn="just">
              <a:spcBef>
                <a:spcPts val="300"/>
              </a:spcBef>
              <a:spcAft>
                <a:spcPts val="300"/>
              </a:spcAft>
              <a:buFont typeface="Courier New" panose="02070309020205020404" pitchFamily="49" charset="0"/>
              <a:buChar char="o"/>
              <a:defRPr/>
            </a:pPr>
            <a:r>
              <a:rPr lang="en-IN" altLang="en-US" sz="2100" dirty="0">
                <a:ea typeface="Cambria Math" panose="02040503050406030204" pitchFamily="18" charset="0"/>
                <a:cs typeface="Cambria Math" panose="02040503050406030204" pitchFamily="18" charset="0"/>
              </a:rPr>
              <a:t>Export of goods and/or services</a:t>
            </a:r>
          </a:p>
          <a:p>
            <a:pPr marL="914400" lvl="4" indent="-396875" algn="just">
              <a:spcBef>
                <a:spcPts val="300"/>
              </a:spcBef>
              <a:spcAft>
                <a:spcPts val="300"/>
              </a:spcAft>
              <a:buFont typeface="Courier New" panose="02070309020205020404" pitchFamily="49" charset="0"/>
              <a:buChar char="o"/>
              <a:defRPr/>
            </a:pPr>
            <a:r>
              <a:rPr lang="en-IN" altLang="en-US" sz="2100" dirty="0">
                <a:ea typeface="Cambria Math" panose="02040503050406030204" pitchFamily="18" charset="0"/>
                <a:cs typeface="Cambria Math" panose="02040503050406030204" pitchFamily="18" charset="0"/>
              </a:rPr>
              <a:t>Supply of goods and/or services to a SEZ developer or an SEZ unit</a:t>
            </a:r>
          </a:p>
          <a:p>
            <a:pPr marL="342900" lvl="1" indent="-342900" algn="just">
              <a:spcBef>
                <a:spcPts val="300"/>
              </a:spcBef>
              <a:spcAft>
                <a:spcPts val="300"/>
              </a:spcAft>
              <a:buFont typeface="Wingdings" panose="05000000000000000000" pitchFamily="2" charset="2"/>
              <a:buChar char="§"/>
              <a:defRPr/>
            </a:pPr>
            <a:r>
              <a:rPr lang="en-IN" altLang="en-US" sz="2100" b="1" u="sng" dirty="0" err="1" smtClean="0">
                <a:ea typeface="Cambria Math" panose="02040503050406030204" pitchFamily="18" charset="0"/>
                <a:cs typeface="Cambria Math" panose="02040503050406030204" pitchFamily="18" charset="0"/>
              </a:rPr>
              <a:t>Sch</a:t>
            </a:r>
            <a:r>
              <a:rPr lang="en-IN" altLang="en-US" sz="2100" b="1" u="sng" dirty="0" smtClean="0">
                <a:ea typeface="Cambria Math" panose="02040503050406030204" pitchFamily="18" charset="0"/>
                <a:cs typeface="Cambria Math" panose="02040503050406030204" pitchFamily="18" charset="0"/>
              </a:rPr>
              <a:t> III “neither </a:t>
            </a:r>
            <a:r>
              <a:rPr lang="en-IN" altLang="en-US" sz="2100" b="1" u="sng" dirty="0">
                <a:ea typeface="Cambria Math" panose="02040503050406030204" pitchFamily="18" charset="0"/>
                <a:cs typeface="Cambria Math" panose="02040503050406030204" pitchFamily="18" charset="0"/>
              </a:rPr>
              <a:t>a supply of goods nor a supply of services”</a:t>
            </a:r>
            <a:endParaRPr lang="en-IN" altLang="en-US" sz="2100" dirty="0">
              <a:ea typeface="Cambria Math" panose="02040503050406030204" pitchFamily="18" charset="0"/>
              <a:cs typeface="Cambria Math" panose="02040503050406030204" pitchFamily="18" charset="0"/>
            </a:endParaRPr>
          </a:p>
        </p:txBody>
      </p:sp>
      <p:sp>
        <p:nvSpPr>
          <p:cNvPr id="5" name="Title 4"/>
          <p:cNvSpPr>
            <a:spLocks noGrp="1"/>
          </p:cNvSpPr>
          <p:nvPr>
            <p:ph type="title"/>
          </p:nvPr>
        </p:nvSpPr>
        <p:spPr>
          <a:xfrm>
            <a:off x="-32" y="214290"/>
            <a:ext cx="8371762" cy="468294"/>
          </a:xfrm>
        </p:spPr>
        <p:txBody>
          <a:bodyPr/>
          <a:lstStyle/>
          <a:p>
            <a:pPr marL="180000"/>
            <a:r>
              <a:rPr lang="en-US" sz="3000" dirty="0" smtClean="0">
                <a:solidFill>
                  <a:schemeClr val="accent3"/>
                </a:solidFill>
              </a:rPr>
              <a:t>Exempt Supplies</a:t>
            </a:r>
            <a:endParaRPr lang="en-US" sz="3000" dirty="0">
              <a:solidFill>
                <a:schemeClr val="accent3"/>
              </a:solidFill>
            </a:endParaRPr>
          </a:p>
        </p:txBody>
      </p:sp>
    </p:spTree>
    <p:extLst>
      <p:ext uri="{BB962C8B-B14F-4D97-AF65-F5344CB8AC3E}">
        <p14:creationId xmlns="" xmlns:p14="http://schemas.microsoft.com/office/powerpoint/2010/main" val="4537985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23528" y="2996952"/>
            <a:ext cx="5184576" cy="576064"/>
          </a:xfrm>
          <a:solidFill>
            <a:schemeClr val="accent1"/>
          </a:solidFill>
        </p:spPr>
        <p:txBody>
          <a:bodyPr/>
          <a:lstStyle/>
          <a:p>
            <a:r>
              <a:rPr lang="en-GB" dirty="0" smtClean="0">
                <a:solidFill>
                  <a:schemeClr val="bg1"/>
                </a:solidFill>
              </a:rPr>
              <a:t>GST in India</a:t>
            </a:r>
            <a:endParaRPr lang="en-GB" dirty="0">
              <a:solidFill>
                <a:schemeClr val="bg1"/>
              </a:solidFill>
            </a:endParaRPr>
          </a:p>
        </p:txBody>
      </p:sp>
      <p:sp>
        <p:nvSpPr>
          <p:cNvPr id="2" name="Slide Number Placeholder 1"/>
          <p:cNvSpPr>
            <a:spLocks noGrp="1"/>
          </p:cNvSpPr>
          <p:nvPr>
            <p:ph type="sldNum" sz="quarter" idx="4"/>
          </p:nvPr>
        </p:nvSpPr>
        <p:spPr/>
        <p:txBody>
          <a:bodyPr/>
          <a:lstStyle/>
          <a:p>
            <a:fld id="{95CC1D26-A9BD-4BDE-BDD9-08EDBAE96860}" type="slidenum">
              <a:rPr lang="en-GB" smtClean="0"/>
              <a:pPr/>
              <a:t>2</a:t>
            </a:fld>
            <a:endParaRPr lang="en-GB" dirty="0"/>
          </a:p>
        </p:txBody>
      </p:sp>
    </p:spTree>
    <p:extLst>
      <p:ext uri="{BB962C8B-B14F-4D97-AF65-F5344CB8AC3E}">
        <p14:creationId xmlns="" xmlns:p14="http://schemas.microsoft.com/office/powerpoint/2010/main" val="34416020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857232"/>
            <a:ext cx="8858280" cy="5715040"/>
          </a:xfrm>
        </p:spPr>
        <p:txBody>
          <a:bodyPr/>
          <a:lstStyle/>
          <a:p>
            <a:pPr marL="540000" indent="-288000" algn="just">
              <a:buNone/>
            </a:pPr>
            <a:r>
              <a:rPr lang="en-US" dirty="0"/>
              <a:t>1. Services by an employee to the employer in the course of or in relation to </a:t>
            </a:r>
            <a:r>
              <a:rPr lang="en-US" dirty="0" smtClean="0"/>
              <a:t>his employment</a:t>
            </a:r>
            <a:r>
              <a:rPr lang="en-US" dirty="0"/>
              <a:t>.</a:t>
            </a:r>
          </a:p>
          <a:p>
            <a:pPr marL="540000" indent="-288000" algn="just">
              <a:buNone/>
            </a:pPr>
            <a:r>
              <a:rPr lang="en-US" dirty="0"/>
              <a:t>2. Services by any Court or Tribunal established under any law for the time being </a:t>
            </a:r>
            <a:r>
              <a:rPr lang="en-US" dirty="0" smtClean="0"/>
              <a:t>in force.</a:t>
            </a:r>
          </a:p>
          <a:p>
            <a:pPr marL="540000" indent="-288000" algn="just">
              <a:buNone/>
            </a:pPr>
            <a:r>
              <a:rPr lang="en-US" dirty="0" smtClean="0"/>
              <a:t>3. (a</a:t>
            </a:r>
            <a:r>
              <a:rPr lang="en-US" dirty="0"/>
              <a:t>) The functions performed by the Members of Parliament, Members of </a:t>
            </a:r>
            <a:r>
              <a:rPr lang="en-US" dirty="0" smtClean="0"/>
              <a:t>State Legislature</a:t>
            </a:r>
            <a:r>
              <a:rPr lang="en-US" dirty="0"/>
              <a:t>, Members of Panchayats, Members of Municipalities and Members of </a:t>
            </a:r>
            <a:r>
              <a:rPr lang="en-US" dirty="0" smtClean="0"/>
              <a:t>other local </a:t>
            </a:r>
            <a:r>
              <a:rPr lang="en-US" dirty="0"/>
              <a:t>authorities;</a:t>
            </a:r>
          </a:p>
          <a:p>
            <a:pPr marL="540000" indent="-288000" algn="just">
              <a:buNone/>
            </a:pPr>
            <a:r>
              <a:rPr lang="en-US" dirty="0" smtClean="0"/>
              <a:t>	(</a:t>
            </a:r>
            <a:r>
              <a:rPr lang="en-US" dirty="0"/>
              <a:t>b) The duties performed by any person who holds any post in pursuance of </a:t>
            </a:r>
            <a:r>
              <a:rPr lang="en-US" dirty="0" smtClean="0"/>
              <a:t>the provisions </a:t>
            </a:r>
            <a:r>
              <a:rPr lang="en-US" dirty="0"/>
              <a:t>of the Constitution in that capacity; or</a:t>
            </a:r>
          </a:p>
          <a:p>
            <a:pPr marL="540000" indent="-288000" algn="just">
              <a:buNone/>
            </a:pPr>
            <a:r>
              <a:rPr lang="en-US" dirty="0" smtClean="0"/>
              <a:t>	(</a:t>
            </a:r>
            <a:r>
              <a:rPr lang="en-US" dirty="0"/>
              <a:t>c) The duties performed by any person as a Chairperson or a Member or </a:t>
            </a:r>
            <a:r>
              <a:rPr lang="en-US" dirty="0" smtClean="0"/>
              <a:t>a Director </a:t>
            </a:r>
            <a:r>
              <a:rPr lang="en-US" dirty="0"/>
              <a:t>in a body established by the Central Government or a State Government </a:t>
            </a:r>
            <a:r>
              <a:rPr lang="en-US" dirty="0" smtClean="0"/>
              <a:t>or local </a:t>
            </a:r>
            <a:r>
              <a:rPr lang="en-US" dirty="0"/>
              <a:t>authority and who is not deemed as an employee before the commencement of </a:t>
            </a:r>
            <a:r>
              <a:rPr lang="en-US" dirty="0" smtClean="0"/>
              <a:t>this clause</a:t>
            </a:r>
            <a:endParaRPr lang="en-US" dirty="0"/>
          </a:p>
          <a:p>
            <a:pPr marL="540000" indent="-288000" algn="just">
              <a:buNone/>
            </a:pPr>
            <a:r>
              <a:rPr lang="en-US" dirty="0"/>
              <a:t>4</a:t>
            </a:r>
            <a:r>
              <a:rPr lang="en-US" dirty="0" smtClean="0"/>
              <a:t>. </a:t>
            </a:r>
            <a:r>
              <a:rPr lang="en-US" dirty="0"/>
              <a:t>Services of funeral, burial, crematorium or mortuary including transportation of </a:t>
            </a:r>
            <a:r>
              <a:rPr lang="en-US" dirty="0" smtClean="0"/>
              <a:t>the deceased.</a:t>
            </a:r>
          </a:p>
          <a:p>
            <a:pPr marL="540000" indent="-288000" algn="just">
              <a:buNone/>
            </a:pPr>
            <a:r>
              <a:rPr lang="en-US" dirty="0" smtClean="0"/>
              <a:t>5. Sale of land and subject  to clause (b) of </a:t>
            </a:r>
            <a:r>
              <a:rPr lang="en-US" dirty="0" err="1" smtClean="0"/>
              <a:t>para</a:t>
            </a:r>
            <a:r>
              <a:rPr lang="en-US" dirty="0" smtClean="0"/>
              <a:t> 5 of </a:t>
            </a:r>
            <a:r>
              <a:rPr lang="en-US" dirty="0" err="1" smtClean="0"/>
              <a:t>Sch</a:t>
            </a:r>
            <a:r>
              <a:rPr lang="en-US" dirty="0" smtClean="0"/>
              <a:t> II, sale of building</a:t>
            </a:r>
          </a:p>
          <a:p>
            <a:pPr marL="540000" indent="-288000" algn="just">
              <a:buNone/>
            </a:pPr>
            <a:r>
              <a:rPr lang="en-US" dirty="0" smtClean="0"/>
              <a:t>6. Actionable claims, other than lottery betting and gambling</a:t>
            </a:r>
            <a:endParaRPr lang="en-US" dirty="0"/>
          </a:p>
        </p:txBody>
      </p:sp>
      <p:sp>
        <p:nvSpPr>
          <p:cNvPr id="5" name="Title 4"/>
          <p:cNvSpPr>
            <a:spLocks noGrp="1"/>
          </p:cNvSpPr>
          <p:nvPr>
            <p:ph type="title"/>
          </p:nvPr>
        </p:nvSpPr>
        <p:spPr>
          <a:xfrm>
            <a:off x="-32" y="317500"/>
            <a:ext cx="8371762" cy="539732"/>
          </a:xfrm>
        </p:spPr>
        <p:txBody>
          <a:bodyPr/>
          <a:lstStyle/>
          <a:p>
            <a:pPr marL="180000"/>
            <a:r>
              <a:rPr lang="en-US" sz="3000" dirty="0" smtClean="0">
                <a:solidFill>
                  <a:schemeClr val="accent3"/>
                </a:solidFill>
              </a:rPr>
              <a:t>Schedule III - Activities not treated as Supply</a:t>
            </a:r>
            <a:endParaRPr lang="en-US" sz="3000" dirty="0">
              <a:solidFill>
                <a:schemeClr val="accent3"/>
              </a:solidFill>
            </a:endParaRPr>
          </a:p>
        </p:txBody>
      </p:sp>
    </p:spTree>
    <p:extLst>
      <p:ext uri="{BB962C8B-B14F-4D97-AF65-F5344CB8AC3E}">
        <p14:creationId xmlns="" xmlns:p14="http://schemas.microsoft.com/office/powerpoint/2010/main" val="3993662386"/>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1142984"/>
            <a:ext cx="8715436" cy="3286148"/>
          </a:xfrm>
        </p:spPr>
        <p:txBody>
          <a:bodyPr/>
          <a:lstStyle/>
          <a:p>
            <a:pPr marL="522900" indent="-342900" algn="just">
              <a:lnSpc>
                <a:spcPct val="120000"/>
              </a:lnSpc>
              <a:buAutoNum type="arabicPeriod"/>
            </a:pPr>
            <a:r>
              <a:rPr lang="en-US" sz="2000" dirty="0" smtClean="0"/>
              <a:t>Notification 2 dated 28 June 2017 as amended from time to time has been issued under the Central/State GST Act in respect of goods</a:t>
            </a:r>
          </a:p>
          <a:p>
            <a:pPr marL="522900" indent="-342900" algn="just">
              <a:lnSpc>
                <a:spcPct val="120000"/>
              </a:lnSpc>
              <a:buAutoNum type="arabicPeriod"/>
            </a:pPr>
            <a:r>
              <a:rPr lang="en-US" sz="2000" dirty="0" smtClean="0"/>
              <a:t>Notification 12 dated 28 June 2017 as amended from time to time has been issued in respect of services under the Central/State GST Act</a:t>
            </a:r>
          </a:p>
          <a:p>
            <a:pPr marL="522900" indent="-342900" algn="just">
              <a:lnSpc>
                <a:spcPct val="120000"/>
              </a:lnSpc>
              <a:buAutoNum type="arabicPeriod"/>
            </a:pPr>
            <a:r>
              <a:rPr lang="en-US" sz="2000" dirty="0" smtClean="0"/>
              <a:t>Separate notifications have been issued under the IGST Act, 2017 for the purpose of exempting goods or services supplied as part of inter-state supplies</a:t>
            </a:r>
            <a:endParaRPr lang="en-US" sz="2000" dirty="0"/>
          </a:p>
        </p:txBody>
      </p:sp>
      <p:sp>
        <p:nvSpPr>
          <p:cNvPr id="5" name="Title 4"/>
          <p:cNvSpPr>
            <a:spLocks noGrp="1"/>
          </p:cNvSpPr>
          <p:nvPr>
            <p:ph type="title"/>
          </p:nvPr>
        </p:nvSpPr>
        <p:spPr>
          <a:xfrm>
            <a:off x="-32" y="317500"/>
            <a:ext cx="8371762" cy="539732"/>
          </a:xfrm>
        </p:spPr>
        <p:txBody>
          <a:bodyPr/>
          <a:lstStyle/>
          <a:p>
            <a:pPr marL="180000"/>
            <a:r>
              <a:rPr lang="en-US" sz="3000" dirty="0" smtClean="0">
                <a:solidFill>
                  <a:schemeClr val="accent3"/>
                </a:solidFill>
              </a:rPr>
              <a:t>Exemptions under Section 11</a:t>
            </a:r>
            <a:endParaRPr lang="en-US" sz="3000" dirty="0">
              <a:solidFill>
                <a:schemeClr val="accent3"/>
              </a:solidFill>
            </a:endParaRPr>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1000108"/>
            <a:ext cx="8715436" cy="5429288"/>
          </a:xfrm>
        </p:spPr>
        <p:txBody>
          <a:bodyPr/>
          <a:lstStyle/>
          <a:p>
            <a:pPr marL="522900" indent="-342900" algn="just">
              <a:lnSpc>
                <a:spcPct val="120000"/>
              </a:lnSpc>
              <a:buAutoNum type="arabicPeriod"/>
            </a:pPr>
            <a:r>
              <a:rPr lang="en-US" sz="2000" dirty="0" smtClean="0"/>
              <a:t>Entry 53  List II of Seventh Schedule of The Constitution of India covers “Taxes on the consumption or sale of electricity” (State List)</a:t>
            </a:r>
          </a:p>
          <a:p>
            <a:pPr marL="522900" indent="-342900" algn="just">
              <a:lnSpc>
                <a:spcPct val="120000"/>
              </a:lnSpc>
              <a:buAutoNum type="arabicPeriod"/>
            </a:pPr>
            <a:r>
              <a:rPr lang="en-US" sz="2000" dirty="0" smtClean="0"/>
              <a:t>The Constitution 101</a:t>
            </a:r>
            <a:r>
              <a:rPr lang="en-US" sz="2000" baseline="30000" dirty="0" smtClean="0"/>
              <a:t>st</a:t>
            </a:r>
            <a:r>
              <a:rPr lang="en-US" sz="2000" dirty="0" smtClean="0"/>
              <a:t> Amendment Act, 2016 retained the above entry and did not subsume the same into the GST</a:t>
            </a:r>
          </a:p>
          <a:p>
            <a:pPr marL="522900" indent="-342900" algn="just">
              <a:lnSpc>
                <a:spcPct val="120000"/>
              </a:lnSpc>
              <a:buAutoNum type="arabicPeriod"/>
            </a:pPr>
            <a:r>
              <a:rPr lang="en-US" sz="2000" dirty="0" smtClean="0"/>
              <a:t>Hence, the power to levy the tax on electricity continues to be with the state government which is derived from the Seventh Schedule to the Constitution.</a:t>
            </a:r>
          </a:p>
          <a:p>
            <a:pPr marL="522900" indent="-342900" algn="just">
              <a:lnSpc>
                <a:spcPct val="120000"/>
              </a:lnSpc>
              <a:buAutoNum type="arabicPeriod"/>
            </a:pPr>
            <a:r>
              <a:rPr lang="en-US" sz="2000" dirty="0" smtClean="0"/>
              <a:t>Further entry 25 in the Notification 12/2017-Central dated 28 June 2017 (Exemption notification) has exempted </a:t>
            </a:r>
            <a:r>
              <a:rPr lang="en-IN" sz="2000" dirty="0" smtClean="0"/>
              <a:t>transmission or distribution of electricity by an electricity transmission or distribution utility.</a:t>
            </a:r>
          </a:p>
          <a:p>
            <a:pPr marL="522900" indent="-342900" algn="just">
              <a:lnSpc>
                <a:spcPct val="120000"/>
              </a:lnSpc>
              <a:buAutoNum type="arabicPeriod"/>
            </a:pPr>
            <a:r>
              <a:rPr lang="en-IN" sz="2000" dirty="0" smtClean="0"/>
              <a:t>Thus both  generation and transmission utility are kept out of the scope of GST</a:t>
            </a:r>
          </a:p>
        </p:txBody>
      </p:sp>
      <p:sp>
        <p:nvSpPr>
          <p:cNvPr id="5" name="Title 4"/>
          <p:cNvSpPr>
            <a:spLocks noGrp="1"/>
          </p:cNvSpPr>
          <p:nvPr>
            <p:ph type="title"/>
          </p:nvPr>
        </p:nvSpPr>
        <p:spPr>
          <a:xfrm>
            <a:off x="-32" y="317500"/>
            <a:ext cx="8371762" cy="539732"/>
          </a:xfrm>
        </p:spPr>
        <p:txBody>
          <a:bodyPr/>
          <a:lstStyle/>
          <a:p>
            <a:pPr marL="180000"/>
            <a:r>
              <a:rPr lang="en-US" sz="3000" dirty="0" smtClean="0">
                <a:solidFill>
                  <a:schemeClr val="accent3"/>
                </a:solidFill>
              </a:rPr>
              <a:t>GST impact on electricity companies</a:t>
            </a:r>
            <a:endParaRPr lang="en-US" sz="3000" dirty="0">
              <a:solidFill>
                <a:schemeClr val="accent3"/>
              </a:solidFill>
            </a:endParaRPr>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857232"/>
            <a:ext cx="8715436" cy="5786478"/>
          </a:xfrm>
        </p:spPr>
        <p:txBody>
          <a:bodyPr/>
          <a:lstStyle/>
          <a:p>
            <a:pPr marL="522900" indent="-342900" algn="just">
              <a:lnSpc>
                <a:spcPct val="120000"/>
              </a:lnSpc>
              <a:buAutoNum type="arabicPeriod"/>
            </a:pPr>
            <a:r>
              <a:rPr lang="en-IN" sz="2000" dirty="0" smtClean="0"/>
              <a:t>“Electricity transmission or distribution utility” means the Central Electricity Authority; a State Electricity Board; the Central Transmission Utility or a State Transmission Utility notified under the Electricity Act, 2003 (36 of 2003); or a distribution or transmission licensee under the said Act, or any other entity entrusted with such function by the Central Government or, as the case may be, the State Government;</a:t>
            </a:r>
          </a:p>
          <a:p>
            <a:pPr marL="522900" indent="-342900" algn="just">
              <a:lnSpc>
                <a:spcPct val="120000"/>
              </a:lnSpc>
              <a:buAutoNum type="arabicPeriod"/>
            </a:pPr>
            <a:r>
              <a:rPr lang="en-IN" sz="2000" dirty="0" smtClean="0"/>
              <a:t>Central Electricity Authority” means the authority constituted under section 3 of the Electricity (Supply) Act, 1948 (54 of 1948)</a:t>
            </a:r>
          </a:p>
          <a:p>
            <a:pPr marL="522900" indent="-342900" algn="just">
              <a:lnSpc>
                <a:spcPct val="120000"/>
              </a:lnSpc>
              <a:buAutoNum type="arabicPeriod"/>
            </a:pPr>
            <a:r>
              <a:rPr lang="en-IN" sz="2000" dirty="0" smtClean="0"/>
              <a:t>Central Transmission Utility” shall have the same meaning as assigned to it in clause (10) of section 2 of the Electricity Act, 2003 (36 of 2003);</a:t>
            </a:r>
          </a:p>
          <a:p>
            <a:pPr marL="522900" indent="-342900" algn="just">
              <a:lnSpc>
                <a:spcPct val="120000"/>
              </a:lnSpc>
              <a:buAutoNum type="arabicPeriod"/>
            </a:pPr>
            <a:r>
              <a:rPr lang="en-IN" sz="2000" dirty="0" smtClean="0"/>
              <a:t>State Electricity Board” means the Board constituted under section 5 of the Electricity (Supply) Act, 1948 (54 of 1948);</a:t>
            </a:r>
          </a:p>
          <a:p>
            <a:pPr marL="522900" indent="-342900" algn="just">
              <a:lnSpc>
                <a:spcPct val="120000"/>
              </a:lnSpc>
              <a:buAutoNum type="arabicPeriod"/>
            </a:pPr>
            <a:r>
              <a:rPr lang="en-IN" sz="2000" dirty="0" smtClean="0"/>
              <a:t>State Transmission Utility” shall have the same meaning as assigned to it in clause (67) of section 2 of the Electricity Act, 2003 (36 of 2003);</a:t>
            </a:r>
            <a:endParaRPr lang="en-US" sz="2000" dirty="0"/>
          </a:p>
        </p:txBody>
      </p:sp>
      <p:sp>
        <p:nvSpPr>
          <p:cNvPr id="5" name="Title 4"/>
          <p:cNvSpPr>
            <a:spLocks noGrp="1"/>
          </p:cNvSpPr>
          <p:nvPr>
            <p:ph type="title"/>
          </p:nvPr>
        </p:nvSpPr>
        <p:spPr>
          <a:xfrm>
            <a:off x="-32" y="317500"/>
            <a:ext cx="8371762" cy="539732"/>
          </a:xfrm>
        </p:spPr>
        <p:txBody>
          <a:bodyPr/>
          <a:lstStyle/>
          <a:p>
            <a:pPr marL="180000"/>
            <a:r>
              <a:rPr lang="en-US" sz="3000" dirty="0" smtClean="0">
                <a:solidFill>
                  <a:schemeClr val="accent3"/>
                </a:solidFill>
              </a:rPr>
              <a:t>GST impact on electricity companies</a:t>
            </a:r>
            <a:endParaRPr lang="en-US" sz="3000" dirty="0">
              <a:solidFill>
                <a:schemeClr val="accent3"/>
              </a:solidFill>
            </a:endParaRPr>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2" y="2996952"/>
            <a:ext cx="5184576" cy="576064"/>
          </a:xfrm>
          <a:solidFill>
            <a:schemeClr val="accent1"/>
          </a:solidFill>
        </p:spPr>
        <p:txBody>
          <a:bodyPr/>
          <a:lstStyle/>
          <a:p>
            <a:pPr marL="180000"/>
            <a:r>
              <a:rPr lang="en-GB" dirty="0" smtClean="0">
                <a:solidFill>
                  <a:schemeClr val="bg1"/>
                </a:solidFill>
              </a:rPr>
              <a:t>Registration under GST</a:t>
            </a:r>
            <a:endParaRPr lang="en-GB" dirty="0">
              <a:solidFill>
                <a:schemeClr val="bg1"/>
              </a:solidFill>
            </a:endParaRPr>
          </a:p>
        </p:txBody>
      </p:sp>
      <p:sp>
        <p:nvSpPr>
          <p:cNvPr id="2" name="Slide Number Placeholder 1"/>
          <p:cNvSpPr>
            <a:spLocks noGrp="1"/>
          </p:cNvSpPr>
          <p:nvPr>
            <p:ph type="sldNum" sz="quarter" idx="4"/>
          </p:nvPr>
        </p:nvSpPr>
        <p:spPr/>
        <p:txBody>
          <a:bodyPr/>
          <a:lstStyle/>
          <a:p>
            <a:fld id="{95CC1D26-A9BD-4BDE-BDD9-08EDBAE96860}" type="slidenum">
              <a:rPr lang="en-GB" smtClean="0"/>
              <a:pPr/>
              <a:t>24</a:t>
            </a:fld>
            <a:endParaRPr lang="en-GB" dirty="0"/>
          </a:p>
        </p:txBody>
      </p:sp>
    </p:spTree>
    <p:extLst>
      <p:ext uri="{BB962C8B-B14F-4D97-AF65-F5344CB8AC3E}">
        <p14:creationId xmlns="" xmlns:p14="http://schemas.microsoft.com/office/powerpoint/2010/main" val="323803223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857232"/>
            <a:ext cx="8715436" cy="5786478"/>
          </a:xfrm>
        </p:spPr>
        <p:txBody>
          <a:bodyPr/>
          <a:lstStyle/>
          <a:p>
            <a:pPr marL="522900" indent="-342900" algn="just">
              <a:lnSpc>
                <a:spcPct val="120000"/>
              </a:lnSpc>
              <a:buAutoNum type="arabicPeriod"/>
            </a:pPr>
            <a:r>
              <a:rPr lang="en-IN" sz="2000" dirty="0" smtClean="0"/>
              <a:t>There are three key sections i.e. Section 22, 23 and 24 that governs registration aspects</a:t>
            </a:r>
          </a:p>
          <a:p>
            <a:pPr marL="1008000" lvl="2" indent="-457200" algn="just">
              <a:lnSpc>
                <a:spcPct val="120000"/>
              </a:lnSpc>
              <a:spcBef>
                <a:spcPts val="500"/>
              </a:spcBef>
              <a:buFont typeface="+mj-lt"/>
              <a:buAutoNum type="alphaLcParenR"/>
            </a:pPr>
            <a:r>
              <a:rPr lang="en-IN" sz="2000" dirty="0" smtClean="0"/>
              <a:t>Section 22 specifies criteria, if fulfilled, registration becomes mandatory</a:t>
            </a:r>
          </a:p>
          <a:p>
            <a:pPr marL="1008000" lvl="2" indent="-457200" algn="just">
              <a:lnSpc>
                <a:spcPct val="120000"/>
              </a:lnSpc>
              <a:spcBef>
                <a:spcPts val="500"/>
              </a:spcBef>
              <a:buFont typeface="+mj-lt"/>
              <a:buAutoNum type="alphaLcParenR"/>
            </a:pPr>
            <a:r>
              <a:rPr lang="en-IN" sz="2000" dirty="0" smtClean="0"/>
              <a:t>Section 23 provides exemption from registration in certain cases</a:t>
            </a:r>
          </a:p>
          <a:p>
            <a:pPr marL="1008000" lvl="2" indent="-457200" algn="just">
              <a:lnSpc>
                <a:spcPct val="120000"/>
              </a:lnSpc>
              <a:spcBef>
                <a:spcPts val="500"/>
              </a:spcBef>
              <a:buFont typeface="+mj-lt"/>
              <a:buAutoNum type="alphaLcParenR"/>
            </a:pPr>
            <a:r>
              <a:rPr lang="en-IN" sz="2000" dirty="0" smtClean="0"/>
              <a:t>Section 24 provides for mandatory registration in case of specified cases</a:t>
            </a:r>
          </a:p>
          <a:p>
            <a:pPr marL="522000" lvl="2" indent="-342000" algn="just">
              <a:lnSpc>
                <a:spcPct val="120000"/>
              </a:lnSpc>
              <a:buFont typeface="+mj-lt"/>
              <a:buAutoNum type="arabicPeriod" startAt="2"/>
            </a:pPr>
            <a:r>
              <a:rPr lang="en-IN" sz="2000" dirty="0" smtClean="0"/>
              <a:t>Key triggers for registration:</a:t>
            </a:r>
          </a:p>
          <a:p>
            <a:pPr marL="1008000" lvl="5" indent="-457200" algn="just">
              <a:lnSpc>
                <a:spcPct val="120000"/>
              </a:lnSpc>
              <a:buFont typeface="+mj-lt"/>
              <a:buAutoNum type="alphaLcPeriod"/>
            </a:pPr>
            <a:r>
              <a:rPr lang="en-IN" dirty="0" smtClean="0"/>
              <a:t>Applicable to supplier supplying taxable goods or services</a:t>
            </a:r>
          </a:p>
          <a:p>
            <a:pPr marL="1008000" lvl="5" indent="-457200" algn="just">
              <a:lnSpc>
                <a:spcPct val="120000"/>
              </a:lnSpc>
              <a:buFont typeface="+mj-lt"/>
              <a:buAutoNum type="alphaLcPeriod"/>
            </a:pPr>
            <a:r>
              <a:rPr lang="en-IN" dirty="0" smtClean="0"/>
              <a:t>Minimum turnover limit is Rs. 20 </a:t>
            </a:r>
            <a:r>
              <a:rPr lang="en-IN" dirty="0" err="1" smtClean="0"/>
              <a:t>lakhs</a:t>
            </a:r>
            <a:r>
              <a:rPr lang="en-IN" dirty="0" smtClean="0"/>
              <a:t> for applicability</a:t>
            </a:r>
            <a:endParaRPr lang="en-IN" sz="2000" dirty="0" smtClean="0"/>
          </a:p>
          <a:p>
            <a:pPr marL="522000" lvl="2" indent="-342000" algn="just">
              <a:lnSpc>
                <a:spcPct val="120000"/>
              </a:lnSpc>
              <a:buFont typeface="+mj-lt"/>
              <a:buAutoNum type="arabicPeriod" startAt="2"/>
            </a:pPr>
            <a:r>
              <a:rPr lang="en-IN" sz="2000" dirty="0" smtClean="0"/>
              <a:t>Exemption from registration</a:t>
            </a:r>
          </a:p>
          <a:p>
            <a:pPr marL="1008000" lvl="4" indent="-457200" algn="just">
              <a:lnSpc>
                <a:spcPct val="120000"/>
              </a:lnSpc>
              <a:spcBef>
                <a:spcPts val="500"/>
              </a:spcBef>
              <a:buFont typeface="+mj-lt"/>
              <a:buAutoNum type="alphaLcPeriod"/>
            </a:pPr>
            <a:r>
              <a:rPr lang="en-IN" sz="2000" dirty="0" smtClean="0"/>
              <a:t>Person engaged exclusively in the supplies not liable to tax or wholly exempt from tax</a:t>
            </a:r>
          </a:p>
          <a:p>
            <a:pPr marL="1008000" lvl="4" indent="-457200" algn="just">
              <a:lnSpc>
                <a:spcPct val="120000"/>
              </a:lnSpc>
              <a:spcBef>
                <a:spcPts val="500"/>
              </a:spcBef>
              <a:buFont typeface="+mj-lt"/>
              <a:buAutoNum type="alphaLcPeriod"/>
            </a:pPr>
            <a:r>
              <a:rPr lang="en-IN" sz="2000" dirty="0" smtClean="0"/>
              <a:t>An agriculturist</a:t>
            </a:r>
          </a:p>
          <a:p>
            <a:pPr marL="1008000" lvl="4" indent="-457200" algn="just">
              <a:lnSpc>
                <a:spcPct val="120000"/>
              </a:lnSpc>
              <a:buFont typeface="+mj-lt"/>
              <a:buAutoNum type="alphaLcPeriod"/>
            </a:pPr>
            <a:endParaRPr lang="en-IN" sz="2000" dirty="0" smtClean="0"/>
          </a:p>
          <a:p>
            <a:pPr marL="1008000" lvl="5" indent="-457200" algn="just">
              <a:lnSpc>
                <a:spcPct val="120000"/>
              </a:lnSpc>
              <a:buFont typeface="+mj-lt"/>
              <a:buAutoNum type="alphaLcPeriod"/>
            </a:pPr>
            <a:endParaRPr lang="en-IN" dirty="0" smtClean="0"/>
          </a:p>
          <a:p>
            <a:pPr marL="637200" lvl="5" indent="-457200" algn="just">
              <a:lnSpc>
                <a:spcPct val="120000"/>
              </a:lnSpc>
              <a:buFont typeface="+mj-lt"/>
              <a:buAutoNum type="alphaLcPeriod"/>
            </a:pPr>
            <a:endParaRPr lang="en-IN" dirty="0" smtClean="0"/>
          </a:p>
        </p:txBody>
      </p:sp>
      <p:sp>
        <p:nvSpPr>
          <p:cNvPr id="5" name="Title 4"/>
          <p:cNvSpPr>
            <a:spLocks noGrp="1"/>
          </p:cNvSpPr>
          <p:nvPr>
            <p:ph type="title"/>
          </p:nvPr>
        </p:nvSpPr>
        <p:spPr>
          <a:xfrm>
            <a:off x="-32" y="317500"/>
            <a:ext cx="8371762" cy="539732"/>
          </a:xfrm>
        </p:spPr>
        <p:txBody>
          <a:bodyPr/>
          <a:lstStyle/>
          <a:p>
            <a:pPr marL="180000"/>
            <a:r>
              <a:rPr lang="en-US" sz="3000" dirty="0" smtClean="0">
                <a:solidFill>
                  <a:schemeClr val="accent3"/>
                </a:solidFill>
              </a:rPr>
              <a:t>Registration key provisions</a:t>
            </a:r>
            <a:endParaRPr lang="en-US" sz="3000" dirty="0">
              <a:solidFill>
                <a:schemeClr val="accent3"/>
              </a:solidFill>
            </a:endParaRPr>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857232"/>
            <a:ext cx="8715436" cy="5786478"/>
          </a:xfrm>
        </p:spPr>
        <p:txBody>
          <a:bodyPr/>
          <a:lstStyle/>
          <a:p>
            <a:pPr marL="522900" indent="-342900" algn="just">
              <a:lnSpc>
                <a:spcPct val="120000"/>
              </a:lnSpc>
              <a:buAutoNum type="arabicPeriod"/>
            </a:pPr>
            <a:r>
              <a:rPr lang="en-IN" sz="2000" dirty="0" smtClean="0"/>
              <a:t>Mandatory registration</a:t>
            </a:r>
          </a:p>
          <a:p>
            <a:pPr marL="1008000" lvl="2" indent="-457200" algn="just">
              <a:lnSpc>
                <a:spcPct val="120000"/>
              </a:lnSpc>
              <a:spcBef>
                <a:spcPts val="500"/>
              </a:spcBef>
              <a:buFont typeface="+mj-lt"/>
              <a:buAutoNum type="alphaLcParenR"/>
            </a:pPr>
            <a:r>
              <a:rPr lang="en-IN" sz="2000" dirty="0" smtClean="0"/>
              <a:t>Inter-state taxable supplies</a:t>
            </a:r>
          </a:p>
          <a:p>
            <a:pPr marL="1008000" lvl="2" indent="-457200" algn="just">
              <a:lnSpc>
                <a:spcPct val="120000"/>
              </a:lnSpc>
              <a:spcBef>
                <a:spcPts val="500"/>
              </a:spcBef>
              <a:buFont typeface="+mj-lt"/>
              <a:buAutoNum type="alphaLcParenR"/>
            </a:pPr>
            <a:r>
              <a:rPr lang="en-IN" sz="2000" dirty="0" smtClean="0"/>
              <a:t>Casual taxable persons making taxable supplies</a:t>
            </a:r>
          </a:p>
          <a:p>
            <a:pPr marL="1008000" lvl="2" indent="-457200" algn="just">
              <a:lnSpc>
                <a:spcPct val="120000"/>
              </a:lnSpc>
              <a:spcBef>
                <a:spcPts val="500"/>
              </a:spcBef>
              <a:buFont typeface="+mj-lt"/>
              <a:buAutoNum type="alphaLcParenR"/>
            </a:pPr>
            <a:r>
              <a:rPr lang="en-IN" sz="2000" dirty="0" smtClean="0"/>
              <a:t>persons who are required to pay tax under reverse charge;</a:t>
            </a:r>
          </a:p>
          <a:p>
            <a:pPr marL="1008000" lvl="2" indent="-457200" algn="just">
              <a:lnSpc>
                <a:spcPct val="120000"/>
              </a:lnSpc>
              <a:spcBef>
                <a:spcPts val="500"/>
              </a:spcBef>
              <a:buFont typeface="+mj-lt"/>
              <a:buAutoNum type="alphaLcParenR"/>
            </a:pPr>
            <a:r>
              <a:rPr lang="en-IN" sz="2000" dirty="0" smtClean="0"/>
              <a:t>Non resident taxable persons making taxable supply</a:t>
            </a:r>
          </a:p>
          <a:p>
            <a:pPr marL="1008000" lvl="2" indent="-457200" algn="just">
              <a:lnSpc>
                <a:spcPct val="120000"/>
              </a:lnSpc>
              <a:spcBef>
                <a:spcPts val="500"/>
              </a:spcBef>
              <a:buFont typeface="+mj-lt"/>
              <a:buAutoNum type="alphaLcParenR"/>
            </a:pPr>
            <a:r>
              <a:rPr lang="en-IN" sz="2000" dirty="0" smtClean="0"/>
              <a:t>Persons required to deduct tax</a:t>
            </a:r>
          </a:p>
          <a:p>
            <a:pPr marL="1008000" lvl="2" indent="-457200" algn="just">
              <a:lnSpc>
                <a:spcPct val="120000"/>
              </a:lnSpc>
              <a:spcBef>
                <a:spcPts val="500"/>
              </a:spcBef>
              <a:buFont typeface="+mj-lt"/>
              <a:buAutoNum type="alphaLcParenR"/>
            </a:pPr>
            <a:r>
              <a:rPr lang="en-IN" sz="2000" dirty="0" smtClean="0"/>
              <a:t>Principal or agents of taxable supplies</a:t>
            </a:r>
          </a:p>
          <a:p>
            <a:pPr marL="1008000" lvl="2" indent="-457200" algn="just">
              <a:lnSpc>
                <a:spcPct val="120000"/>
              </a:lnSpc>
              <a:spcBef>
                <a:spcPts val="500"/>
              </a:spcBef>
              <a:buFont typeface="+mj-lt"/>
              <a:buAutoNum type="alphaLcParenR"/>
            </a:pPr>
            <a:r>
              <a:rPr lang="en-IN" sz="2000" dirty="0" smtClean="0"/>
              <a:t>Input service distributors</a:t>
            </a:r>
          </a:p>
          <a:p>
            <a:pPr marL="1008000" lvl="2" indent="-457200" algn="just">
              <a:lnSpc>
                <a:spcPct val="120000"/>
              </a:lnSpc>
              <a:spcBef>
                <a:spcPts val="500"/>
              </a:spcBef>
              <a:buFont typeface="+mj-lt"/>
              <a:buAutoNum type="alphaLcParenR"/>
            </a:pPr>
            <a:r>
              <a:rPr lang="en-IN" sz="2000" dirty="0" smtClean="0"/>
              <a:t>Persons supplying through e-commerce operators</a:t>
            </a:r>
          </a:p>
          <a:p>
            <a:pPr marL="1008000" lvl="2" indent="-457200" algn="just">
              <a:lnSpc>
                <a:spcPct val="120000"/>
              </a:lnSpc>
              <a:spcBef>
                <a:spcPts val="500"/>
              </a:spcBef>
              <a:buFont typeface="+mj-lt"/>
              <a:buAutoNum type="alphaLcParenR"/>
            </a:pPr>
            <a:r>
              <a:rPr lang="en-IN" sz="2000" dirty="0" smtClean="0"/>
              <a:t>Every electronic commerce operator</a:t>
            </a:r>
          </a:p>
          <a:p>
            <a:pPr marL="1008000" lvl="2" indent="-457200" algn="just">
              <a:lnSpc>
                <a:spcPct val="120000"/>
              </a:lnSpc>
              <a:spcBef>
                <a:spcPts val="500"/>
              </a:spcBef>
              <a:buFont typeface="+mj-lt"/>
              <a:buAutoNum type="alphaLcParenR"/>
            </a:pPr>
            <a:r>
              <a:rPr lang="en-IN" sz="2000" dirty="0" smtClean="0"/>
              <a:t>Every person supplying OIDAR services from a place outside India</a:t>
            </a:r>
          </a:p>
        </p:txBody>
      </p:sp>
      <p:sp>
        <p:nvSpPr>
          <p:cNvPr id="5" name="Title 4"/>
          <p:cNvSpPr>
            <a:spLocks noGrp="1"/>
          </p:cNvSpPr>
          <p:nvPr>
            <p:ph type="title"/>
          </p:nvPr>
        </p:nvSpPr>
        <p:spPr>
          <a:xfrm>
            <a:off x="-32" y="317500"/>
            <a:ext cx="8371762" cy="539732"/>
          </a:xfrm>
        </p:spPr>
        <p:txBody>
          <a:bodyPr/>
          <a:lstStyle/>
          <a:p>
            <a:pPr marL="180000"/>
            <a:r>
              <a:rPr lang="en-US" sz="3000" dirty="0" smtClean="0">
                <a:solidFill>
                  <a:schemeClr val="accent3"/>
                </a:solidFill>
              </a:rPr>
              <a:t>Registration key provisions</a:t>
            </a:r>
            <a:endParaRPr lang="en-US" sz="3000" dirty="0">
              <a:solidFill>
                <a:schemeClr val="accent3"/>
              </a:solidFill>
            </a:endParaRPr>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857232"/>
            <a:ext cx="8715436" cy="5786478"/>
          </a:xfrm>
        </p:spPr>
        <p:txBody>
          <a:bodyPr/>
          <a:lstStyle/>
          <a:p>
            <a:pPr marL="522900" indent="-342900" algn="just">
              <a:lnSpc>
                <a:spcPct val="120000"/>
              </a:lnSpc>
              <a:buAutoNum type="arabicPeriod"/>
            </a:pPr>
            <a:r>
              <a:rPr lang="en-IN" sz="2000" dirty="0" smtClean="0"/>
              <a:t>The likely criteria that may trigger mandatory registration provisions for electricity companies can be:</a:t>
            </a:r>
          </a:p>
          <a:p>
            <a:pPr marL="1008000" lvl="2" indent="-457200" algn="just">
              <a:lnSpc>
                <a:spcPct val="120000"/>
              </a:lnSpc>
              <a:spcBef>
                <a:spcPts val="500"/>
              </a:spcBef>
              <a:buFont typeface="+mj-lt"/>
              <a:buAutoNum type="alphaLcParenR"/>
            </a:pPr>
            <a:r>
              <a:rPr lang="en-IN" sz="2000" dirty="0" smtClean="0"/>
              <a:t>Persons who are required to pay tax under reverse charge;</a:t>
            </a:r>
          </a:p>
          <a:p>
            <a:pPr marL="1008000" lvl="2" indent="-457200" algn="just">
              <a:lnSpc>
                <a:spcPct val="120000"/>
              </a:lnSpc>
              <a:spcBef>
                <a:spcPts val="500"/>
              </a:spcBef>
              <a:buFont typeface="+mj-lt"/>
              <a:buAutoNum type="alphaLcParenR"/>
            </a:pPr>
            <a:r>
              <a:rPr lang="en-IN" sz="2000" dirty="0" smtClean="0"/>
              <a:t>Persons required to deduct tax</a:t>
            </a:r>
          </a:p>
          <a:p>
            <a:pPr marL="522000" lvl="2" indent="-342000" algn="just">
              <a:lnSpc>
                <a:spcPct val="120000"/>
              </a:lnSpc>
              <a:spcBef>
                <a:spcPts val="500"/>
              </a:spcBef>
              <a:buNone/>
            </a:pPr>
            <a:endParaRPr lang="en-IN" sz="2000" dirty="0" smtClean="0"/>
          </a:p>
          <a:p>
            <a:pPr marL="522000" lvl="2" indent="-342000" algn="just">
              <a:lnSpc>
                <a:spcPct val="120000"/>
              </a:lnSpc>
              <a:spcBef>
                <a:spcPts val="500"/>
              </a:spcBef>
              <a:buAutoNum type="arabicPeriod" startAt="2"/>
            </a:pPr>
            <a:r>
              <a:rPr lang="en-IN" sz="2000" dirty="0" smtClean="0"/>
              <a:t>List of goods covered under Reverse charge</a:t>
            </a:r>
          </a:p>
          <a:p>
            <a:pPr marL="1008000" lvl="2" indent="-457200" algn="just">
              <a:lnSpc>
                <a:spcPct val="120000"/>
              </a:lnSpc>
              <a:spcBef>
                <a:spcPts val="500"/>
              </a:spcBef>
              <a:buAutoNum type="alphaLcParenR"/>
            </a:pPr>
            <a:r>
              <a:rPr lang="en-IN" sz="2000" dirty="0" smtClean="0"/>
              <a:t>Cashew nuts, not shelled or peeled, </a:t>
            </a:r>
            <a:r>
              <a:rPr lang="en-IN" sz="2000" dirty="0" err="1" smtClean="0"/>
              <a:t>Bidi</a:t>
            </a:r>
            <a:r>
              <a:rPr lang="en-IN" sz="2000" dirty="0" smtClean="0"/>
              <a:t> wrapper leaves (</a:t>
            </a:r>
            <a:r>
              <a:rPr lang="en-IN" sz="2000" dirty="0" err="1" smtClean="0"/>
              <a:t>tendu</a:t>
            </a:r>
            <a:r>
              <a:rPr lang="en-IN" sz="2000" dirty="0" smtClean="0"/>
              <a:t>), Tobacco leaves, Silk yarn, Supply of lottery, Used vehicles, seized and confiscated goods, old and used goods, waste and scrap</a:t>
            </a:r>
          </a:p>
          <a:p>
            <a:pPr marL="1008000" lvl="2" indent="-457200" algn="just">
              <a:lnSpc>
                <a:spcPct val="120000"/>
              </a:lnSpc>
              <a:spcBef>
                <a:spcPts val="500"/>
              </a:spcBef>
              <a:buAutoNum type="alphaLcParenR"/>
            </a:pPr>
            <a:r>
              <a:rPr lang="en-IN" sz="2000" dirty="0" smtClean="0"/>
              <a:t>In all of the above cases, the recipient is liable to pay the tax by registering under the GST as mandatory registration is applicable</a:t>
            </a:r>
          </a:p>
          <a:p>
            <a:pPr marL="637200" lvl="2" indent="-457200" algn="just">
              <a:lnSpc>
                <a:spcPct val="120000"/>
              </a:lnSpc>
              <a:spcBef>
                <a:spcPts val="500"/>
              </a:spcBef>
              <a:buNone/>
            </a:pPr>
            <a:endParaRPr lang="en-IN" sz="2000" dirty="0" smtClean="0"/>
          </a:p>
        </p:txBody>
      </p:sp>
      <p:sp>
        <p:nvSpPr>
          <p:cNvPr id="5" name="Title 4"/>
          <p:cNvSpPr>
            <a:spLocks noGrp="1"/>
          </p:cNvSpPr>
          <p:nvPr>
            <p:ph type="title"/>
          </p:nvPr>
        </p:nvSpPr>
        <p:spPr>
          <a:xfrm>
            <a:off x="-32" y="317500"/>
            <a:ext cx="8371762" cy="539732"/>
          </a:xfrm>
        </p:spPr>
        <p:txBody>
          <a:bodyPr/>
          <a:lstStyle/>
          <a:p>
            <a:pPr marL="180000"/>
            <a:r>
              <a:rPr lang="en-US" sz="3000" dirty="0" smtClean="0">
                <a:solidFill>
                  <a:schemeClr val="accent3"/>
                </a:solidFill>
              </a:rPr>
              <a:t>Registration key provisions</a:t>
            </a:r>
            <a:endParaRPr lang="en-US" sz="3000" dirty="0">
              <a:solidFill>
                <a:schemeClr val="accent3"/>
              </a:solidFill>
            </a:endParaRPr>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857232"/>
            <a:ext cx="8715436" cy="5786478"/>
          </a:xfrm>
        </p:spPr>
        <p:txBody>
          <a:bodyPr/>
          <a:lstStyle/>
          <a:p>
            <a:pPr marL="637200" lvl="2" indent="-457200" algn="just">
              <a:lnSpc>
                <a:spcPct val="120000"/>
              </a:lnSpc>
              <a:spcBef>
                <a:spcPts val="500"/>
              </a:spcBef>
              <a:buFont typeface="+mj-lt"/>
              <a:buAutoNum type="arabicPeriod"/>
            </a:pPr>
            <a:r>
              <a:rPr lang="en-IN" sz="1950" dirty="0" smtClean="0"/>
              <a:t>List of services covered under Reverse charge (the list is not exhaustive)</a:t>
            </a:r>
          </a:p>
          <a:p>
            <a:pPr marL="1008000" lvl="2" indent="-457200" algn="just">
              <a:lnSpc>
                <a:spcPct val="120000"/>
              </a:lnSpc>
              <a:spcBef>
                <a:spcPts val="500"/>
              </a:spcBef>
              <a:buAutoNum type="alphaLcParenR"/>
            </a:pPr>
            <a:r>
              <a:rPr lang="en-IN" sz="2000" dirty="0" smtClean="0"/>
              <a:t>Supply of Services by a goods transport agency (GTA)</a:t>
            </a:r>
          </a:p>
          <a:p>
            <a:pPr marL="1008000" lvl="2" indent="-457200" algn="just">
              <a:lnSpc>
                <a:spcPct val="120000"/>
              </a:lnSpc>
              <a:spcBef>
                <a:spcPts val="500"/>
              </a:spcBef>
              <a:buAutoNum type="alphaLcParenR"/>
            </a:pPr>
            <a:r>
              <a:rPr lang="en-IN" sz="2000" dirty="0" smtClean="0"/>
              <a:t>Services provided by an individual advocate including a senior advocate or firm of advocates by way of legal services, directly or indirectly</a:t>
            </a:r>
          </a:p>
          <a:p>
            <a:pPr marL="1008000" lvl="2" indent="-457200" algn="just">
              <a:lnSpc>
                <a:spcPct val="120000"/>
              </a:lnSpc>
              <a:spcBef>
                <a:spcPts val="500"/>
              </a:spcBef>
              <a:buAutoNum type="alphaLcParenR"/>
            </a:pPr>
            <a:r>
              <a:rPr lang="en-IN" sz="2000" dirty="0" smtClean="0"/>
              <a:t>Services supplied by an arbitral tribunal to a business entity.</a:t>
            </a:r>
          </a:p>
          <a:p>
            <a:pPr marL="1008000" lvl="2" indent="-457200" algn="just">
              <a:lnSpc>
                <a:spcPct val="120000"/>
              </a:lnSpc>
              <a:spcBef>
                <a:spcPts val="500"/>
              </a:spcBef>
              <a:buAutoNum type="alphaLcParenR"/>
            </a:pPr>
            <a:r>
              <a:rPr lang="en-IN" sz="2000" dirty="0" smtClean="0"/>
              <a:t>Services provided by way of sponsorship to any body corporate or partnership firm.</a:t>
            </a:r>
          </a:p>
          <a:p>
            <a:pPr marL="1008000" lvl="2" indent="-457200" algn="just">
              <a:lnSpc>
                <a:spcPct val="120000"/>
              </a:lnSpc>
              <a:spcBef>
                <a:spcPts val="500"/>
              </a:spcBef>
              <a:buAutoNum type="alphaLcParenR"/>
            </a:pPr>
            <a:r>
              <a:rPr lang="en-IN" sz="2000" dirty="0" smtClean="0"/>
              <a:t>Services supplied by the Central Government, State Government, Union territory or local authority to a business entity excluding renting of immovable property, services by department of posts, services in relation to aircraft or a vessel, transport of goods or passengers</a:t>
            </a:r>
          </a:p>
          <a:p>
            <a:pPr marL="1008000" lvl="2" indent="-457200" algn="just">
              <a:lnSpc>
                <a:spcPct val="120000"/>
              </a:lnSpc>
              <a:spcBef>
                <a:spcPts val="500"/>
              </a:spcBef>
              <a:buAutoNum type="alphaLcParenR"/>
            </a:pPr>
            <a:r>
              <a:rPr lang="en-IN" sz="2000" dirty="0" smtClean="0"/>
              <a:t>Services supplied by a director of a company or a body corporate to the said company or the body corporate.</a:t>
            </a:r>
          </a:p>
          <a:p>
            <a:pPr marL="637200" lvl="2" indent="-457200" algn="just">
              <a:lnSpc>
                <a:spcPct val="120000"/>
              </a:lnSpc>
              <a:spcBef>
                <a:spcPts val="500"/>
              </a:spcBef>
              <a:buNone/>
            </a:pPr>
            <a:endParaRPr lang="en-IN" sz="2000" dirty="0" smtClean="0"/>
          </a:p>
        </p:txBody>
      </p:sp>
      <p:sp>
        <p:nvSpPr>
          <p:cNvPr id="5" name="Title 4"/>
          <p:cNvSpPr>
            <a:spLocks noGrp="1"/>
          </p:cNvSpPr>
          <p:nvPr>
            <p:ph type="title"/>
          </p:nvPr>
        </p:nvSpPr>
        <p:spPr>
          <a:xfrm>
            <a:off x="-32" y="317500"/>
            <a:ext cx="8371762" cy="539732"/>
          </a:xfrm>
        </p:spPr>
        <p:txBody>
          <a:bodyPr/>
          <a:lstStyle/>
          <a:p>
            <a:pPr marL="180000"/>
            <a:r>
              <a:rPr lang="en-US" sz="3000" dirty="0" smtClean="0">
                <a:solidFill>
                  <a:schemeClr val="accent3"/>
                </a:solidFill>
              </a:rPr>
              <a:t>Registration key provisions</a:t>
            </a:r>
            <a:endParaRPr lang="en-US" sz="3000" dirty="0">
              <a:solidFill>
                <a:schemeClr val="accent3"/>
              </a:solidFill>
            </a:endParaRPr>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2" y="2996952"/>
            <a:ext cx="5715040" cy="1860808"/>
          </a:xfrm>
          <a:solidFill>
            <a:schemeClr val="accent1"/>
          </a:solidFill>
        </p:spPr>
        <p:txBody>
          <a:bodyPr/>
          <a:lstStyle/>
          <a:p>
            <a:pPr marL="180000"/>
            <a:r>
              <a:rPr lang="en-GB" dirty="0" smtClean="0">
                <a:solidFill>
                  <a:schemeClr val="bg1"/>
                </a:solidFill>
              </a:rPr>
              <a:t>GST Tariff – power sector</a:t>
            </a:r>
            <a:br>
              <a:rPr lang="en-GB" dirty="0" smtClean="0">
                <a:solidFill>
                  <a:schemeClr val="bg1"/>
                </a:solidFill>
              </a:rPr>
            </a:br>
            <a:r>
              <a:rPr lang="en-GB" i="1" dirty="0" smtClean="0">
                <a:solidFill>
                  <a:schemeClr val="bg1"/>
                </a:solidFill>
              </a:rPr>
              <a:t>(the list is not exhaustive)</a:t>
            </a:r>
            <a:endParaRPr lang="en-GB" dirty="0">
              <a:solidFill>
                <a:schemeClr val="bg1"/>
              </a:solidFill>
            </a:endParaRPr>
          </a:p>
        </p:txBody>
      </p:sp>
      <p:sp>
        <p:nvSpPr>
          <p:cNvPr id="2" name="Slide Number Placeholder 1"/>
          <p:cNvSpPr>
            <a:spLocks noGrp="1"/>
          </p:cNvSpPr>
          <p:nvPr>
            <p:ph type="sldNum" sz="quarter" idx="4"/>
          </p:nvPr>
        </p:nvSpPr>
        <p:spPr/>
        <p:txBody>
          <a:bodyPr/>
          <a:lstStyle/>
          <a:p>
            <a:fld id="{95CC1D26-A9BD-4BDE-BDD9-08EDBAE96860}" type="slidenum">
              <a:rPr lang="en-GB" smtClean="0"/>
              <a:pPr/>
              <a:t>29</a:t>
            </a:fld>
            <a:endParaRPr lang="en-GB" dirty="0"/>
          </a:p>
        </p:txBody>
      </p:sp>
    </p:spTree>
    <p:extLst>
      <p:ext uri="{BB962C8B-B14F-4D97-AF65-F5344CB8AC3E}">
        <p14:creationId xmlns="" xmlns:p14="http://schemas.microsoft.com/office/powerpoint/2010/main" val="323803223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p:txBody>
          <a:bodyPr/>
          <a:lstStyle/>
          <a:p>
            <a:r>
              <a:rPr lang="en-US" dirty="0"/>
              <a:t>Various Taxes</a:t>
            </a:r>
          </a:p>
        </p:txBody>
      </p:sp>
      <p:sp>
        <p:nvSpPr>
          <p:cNvPr id="6" name="Title 5"/>
          <p:cNvSpPr>
            <a:spLocks noGrp="1"/>
          </p:cNvSpPr>
          <p:nvPr>
            <p:ph type="title"/>
          </p:nvPr>
        </p:nvSpPr>
        <p:spPr/>
        <p:txBody>
          <a:bodyPr/>
          <a:lstStyle/>
          <a:p>
            <a:r>
              <a:rPr lang="en-US" dirty="0"/>
              <a:t>Existing Indirect Taxes in India</a:t>
            </a:r>
          </a:p>
        </p:txBody>
      </p:sp>
      <p:sp>
        <p:nvSpPr>
          <p:cNvPr id="5" name="Slide Number Placeholder 4"/>
          <p:cNvSpPr>
            <a:spLocks noGrp="1"/>
          </p:cNvSpPr>
          <p:nvPr>
            <p:ph type="sldNum" sz="quarter" idx="4"/>
          </p:nvPr>
        </p:nvSpPr>
        <p:spPr/>
        <p:txBody>
          <a:bodyPr/>
          <a:lstStyle/>
          <a:p>
            <a:fld id="{95CC1D26-A9BD-4BDE-BDD9-08EDBAE96860}" type="slidenum">
              <a:rPr lang="en-GB" smtClean="0"/>
              <a:pPr/>
              <a:t>3</a:t>
            </a:fld>
            <a:endParaRPr lang="en-GB" dirty="0"/>
          </a:p>
        </p:txBody>
      </p:sp>
      <p:grpSp>
        <p:nvGrpSpPr>
          <p:cNvPr id="9" name="Group 8"/>
          <p:cNvGrpSpPr/>
          <p:nvPr/>
        </p:nvGrpSpPr>
        <p:grpSpPr>
          <a:xfrm>
            <a:off x="624078" y="2184463"/>
            <a:ext cx="3186042" cy="2992298"/>
            <a:chOff x="534194" y="1842011"/>
            <a:chExt cx="4131765" cy="3998288"/>
          </a:xfrm>
        </p:grpSpPr>
        <p:sp>
          <p:nvSpPr>
            <p:cNvPr id="10" name="Freeform 4"/>
            <p:cNvSpPr>
              <a:spLocks/>
            </p:cNvSpPr>
            <p:nvPr/>
          </p:nvSpPr>
          <p:spPr bwMode="auto">
            <a:xfrm>
              <a:off x="2605007" y="1842205"/>
              <a:ext cx="2060952" cy="2445238"/>
            </a:xfrm>
            <a:custGeom>
              <a:avLst/>
              <a:gdLst>
                <a:gd name="T0" fmla="*/ 0 w 1627"/>
                <a:gd name="T1" fmla="*/ 0 h 1584"/>
                <a:gd name="T2" fmla="*/ 2147483647 w 1627"/>
                <a:gd name="T3" fmla="*/ 2147483647 h 1584"/>
                <a:gd name="T4" fmla="*/ 2147483647 w 1627"/>
                <a:gd name="T5" fmla="*/ 2147483647 h 1584"/>
                <a:gd name="T6" fmla="*/ 2147483647 w 1627"/>
                <a:gd name="T7" fmla="*/ 2147483647 h 1584"/>
                <a:gd name="T8" fmla="*/ 2147483647 w 1627"/>
                <a:gd name="T9" fmla="*/ 2147483647 h 1584"/>
                <a:gd name="T10" fmla="*/ 2147483647 w 1627"/>
                <a:gd name="T11" fmla="*/ 2147483647 h 1584"/>
                <a:gd name="T12" fmla="*/ 2147483647 w 1627"/>
                <a:gd name="T13" fmla="*/ 2147483647 h 1584"/>
                <a:gd name="T14" fmla="*/ 2147483647 w 1627"/>
                <a:gd name="T15" fmla="*/ 2147483647 h 1584"/>
                <a:gd name="T16" fmla="*/ 2147483647 w 1627"/>
                <a:gd name="T17" fmla="*/ 2147483647 h 1584"/>
                <a:gd name="T18" fmla="*/ 2147483647 w 1627"/>
                <a:gd name="T19" fmla="*/ 2147483647 h 1584"/>
                <a:gd name="T20" fmla="*/ 2147483647 w 1627"/>
                <a:gd name="T21" fmla="*/ 2147483647 h 1584"/>
                <a:gd name="T22" fmla="*/ 2147483647 w 1627"/>
                <a:gd name="T23" fmla="*/ 2147483647 h 1584"/>
                <a:gd name="T24" fmla="*/ 2147483647 w 1627"/>
                <a:gd name="T25" fmla="*/ 2147483647 h 1584"/>
                <a:gd name="T26" fmla="*/ 2147483647 w 1627"/>
                <a:gd name="T27" fmla="*/ 2147483647 h 1584"/>
                <a:gd name="T28" fmla="*/ 2147483647 w 1627"/>
                <a:gd name="T29" fmla="*/ 2147483647 h 1584"/>
                <a:gd name="T30" fmla="*/ 2147483647 w 1627"/>
                <a:gd name="T31" fmla="*/ 2147483647 h 1584"/>
                <a:gd name="T32" fmla="*/ 2147483647 w 1627"/>
                <a:gd name="T33" fmla="*/ 2147483647 h 1584"/>
                <a:gd name="T34" fmla="*/ 2147483647 w 1627"/>
                <a:gd name="T35" fmla="*/ 2147483647 h 1584"/>
                <a:gd name="T36" fmla="*/ 2147483647 w 1627"/>
                <a:gd name="T37" fmla="*/ 2147483647 h 1584"/>
                <a:gd name="T38" fmla="*/ 2147483647 w 1627"/>
                <a:gd name="T39" fmla="*/ 2147483647 h 1584"/>
                <a:gd name="T40" fmla="*/ 2147483647 w 1627"/>
                <a:gd name="T41" fmla="*/ 2147483647 h 1584"/>
                <a:gd name="T42" fmla="*/ 2147483647 w 1627"/>
                <a:gd name="T43" fmla="*/ 2147483647 h 1584"/>
                <a:gd name="T44" fmla="*/ 2147483647 w 1627"/>
                <a:gd name="T45" fmla="*/ 2147483647 h 1584"/>
                <a:gd name="T46" fmla="*/ 2147483647 w 1627"/>
                <a:gd name="T47" fmla="*/ 2147483647 h 1584"/>
                <a:gd name="T48" fmla="*/ 2147483647 w 1627"/>
                <a:gd name="T49" fmla="*/ 2147483647 h 1584"/>
                <a:gd name="T50" fmla="*/ 2147483647 w 1627"/>
                <a:gd name="T51" fmla="*/ 2147483647 h 1584"/>
                <a:gd name="T52" fmla="*/ 2147483647 w 1627"/>
                <a:gd name="T53" fmla="*/ 2147483647 h 1584"/>
                <a:gd name="T54" fmla="*/ 2147483647 w 1627"/>
                <a:gd name="T55" fmla="*/ 2147483647 h 1584"/>
                <a:gd name="T56" fmla="*/ 2147483647 w 1627"/>
                <a:gd name="T57" fmla="*/ 2147483647 h 1584"/>
                <a:gd name="T58" fmla="*/ 2147483647 w 1627"/>
                <a:gd name="T59" fmla="*/ 2147483647 h 1584"/>
                <a:gd name="T60" fmla="*/ 2147483647 w 1627"/>
                <a:gd name="T61" fmla="*/ 2147483647 h 1584"/>
                <a:gd name="T62" fmla="*/ 2147483647 w 1627"/>
                <a:gd name="T63" fmla="*/ 2147483647 h 1584"/>
                <a:gd name="T64" fmla="*/ 2147483647 w 1627"/>
                <a:gd name="T65" fmla="*/ 2147483647 h 1584"/>
                <a:gd name="T66" fmla="*/ 2147483647 w 1627"/>
                <a:gd name="T67" fmla="*/ 2147483647 h 1584"/>
                <a:gd name="T68" fmla="*/ 2147483647 w 1627"/>
                <a:gd name="T69" fmla="*/ 2147483647 h 1584"/>
                <a:gd name="T70" fmla="*/ 2147483647 w 1627"/>
                <a:gd name="T71" fmla="*/ 2147483647 h 1584"/>
                <a:gd name="T72" fmla="*/ 2147483647 w 1627"/>
                <a:gd name="T73" fmla="*/ 2147483647 h 1584"/>
                <a:gd name="T74" fmla="*/ 2147483647 w 1627"/>
                <a:gd name="T75" fmla="*/ 2147483647 h 1584"/>
                <a:gd name="T76" fmla="*/ 2147483647 w 1627"/>
                <a:gd name="T77" fmla="*/ 2147483647 h 1584"/>
                <a:gd name="T78" fmla="*/ 2147483647 w 1627"/>
                <a:gd name="T79" fmla="*/ 2147483647 h 1584"/>
                <a:gd name="T80" fmla="*/ 2147483647 w 1627"/>
                <a:gd name="T81" fmla="*/ 2147483647 h 1584"/>
                <a:gd name="T82" fmla="*/ 2147483647 w 1627"/>
                <a:gd name="T83" fmla="*/ 2147483647 h 1584"/>
                <a:gd name="T84" fmla="*/ 2147483647 w 1627"/>
                <a:gd name="T85" fmla="*/ 2147483647 h 1584"/>
                <a:gd name="T86" fmla="*/ 2147483647 w 1627"/>
                <a:gd name="T87" fmla="*/ 2147483647 h 1584"/>
                <a:gd name="T88" fmla="*/ 2147483647 w 1627"/>
                <a:gd name="T89" fmla="*/ 2147483647 h 1584"/>
                <a:gd name="T90" fmla="*/ 2147483647 w 1627"/>
                <a:gd name="T91" fmla="*/ 2147483647 h 1584"/>
                <a:gd name="T92" fmla="*/ 2147483647 w 1627"/>
                <a:gd name="T93" fmla="*/ 2147483647 h 1584"/>
                <a:gd name="T94" fmla="*/ 2147483647 w 1627"/>
                <a:gd name="T95" fmla="*/ 2147483647 h 1584"/>
                <a:gd name="T96" fmla="*/ 2147483647 w 1627"/>
                <a:gd name="T97" fmla="*/ 2147483647 h 1584"/>
                <a:gd name="T98" fmla="*/ 2147483647 w 1627"/>
                <a:gd name="T99" fmla="*/ 2147483647 h 1584"/>
                <a:gd name="T100" fmla="*/ 2147483647 w 1627"/>
                <a:gd name="T101" fmla="*/ 2147483647 h 1584"/>
                <a:gd name="T102" fmla="*/ 2147483647 w 1627"/>
                <a:gd name="T103" fmla="*/ 2147483647 h 1584"/>
                <a:gd name="T104" fmla="*/ 2147483647 w 1627"/>
                <a:gd name="T105" fmla="*/ 2147483647 h 1584"/>
                <a:gd name="T106" fmla="*/ 2147483647 w 1627"/>
                <a:gd name="T107" fmla="*/ 2147483647 h 1584"/>
                <a:gd name="T108" fmla="*/ 2147483647 w 1627"/>
                <a:gd name="T109" fmla="*/ 2147483647 h 1584"/>
                <a:gd name="T110" fmla="*/ 2147483647 w 1627"/>
                <a:gd name="T111" fmla="*/ 2147483647 h 1584"/>
                <a:gd name="T112" fmla="*/ 2147483647 w 1627"/>
                <a:gd name="T113" fmla="*/ 2147483647 h 1584"/>
                <a:gd name="T114" fmla="*/ 2147483647 w 1627"/>
                <a:gd name="T115" fmla="*/ 2147483647 h 1584"/>
                <a:gd name="T116" fmla="*/ 2147483647 w 1627"/>
                <a:gd name="T117" fmla="*/ 2147483647 h 1584"/>
                <a:gd name="T118" fmla="*/ 2147483647 w 1627"/>
                <a:gd name="T119" fmla="*/ 2147483647 h 158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27"/>
                <a:gd name="T181" fmla="*/ 0 h 1584"/>
                <a:gd name="T182" fmla="*/ 1627 w 1627"/>
                <a:gd name="T183" fmla="*/ 1584 h 158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27" h="1584">
                  <a:moveTo>
                    <a:pt x="0" y="330"/>
                  </a:moveTo>
                  <a:lnTo>
                    <a:pt x="0" y="0"/>
                  </a:lnTo>
                  <a:lnTo>
                    <a:pt x="1626" y="0"/>
                  </a:lnTo>
                  <a:lnTo>
                    <a:pt x="1627" y="1265"/>
                  </a:lnTo>
                  <a:lnTo>
                    <a:pt x="1486" y="1265"/>
                  </a:lnTo>
                  <a:lnTo>
                    <a:pt x="1480" y="1276"/>
                  </a:lnTo>
                  <a:lnTo>
                    <a:pt x="1476" y="1291"/>
                  </a:lnTo>
                  <a:lnTo>
                    <a:pt x="1476" y="1304"/>
                  </a:lnTo>
                  <a:lnTo>
                    <a:pt x="1478" y="1320"/>
                  </a:lnTo>
                  <a:lnTo>
                    <a:pt x="1483" y="1339"/>
                  </a:lnTo>
                  <a:lnTo>
                    <a:pt x="1489" y="1365"/>
                  </a:lnTo>
                  <a:lnTo>
                    <a:pt x="1494" y="1382"/>
                  </a:lnTo>
                  <a:lnTo>
                    <a:pt x="1499" y="1403"/>
                  </a:lnTo>
                  <a:lnTo>
                    <a:pt x="1502" y="1423"/>
                  </a:lnTo>
                  <a:lnTo>
                    <a:pt x="1502" y="1442"/>
                  </a:lnTo>
                  <a:lnTo>
                    <a:pt x="1499" y="1461"/>
                  </a:lnTo>
                  <a:lnTo>
                    <a:pt x="1494" y="1481"/>
                  </a:lnTo>
                  <a:lnTo>
                    <a:pt x="1487" y="1499"/>
                  </a:lnTo>
                  <a:lnTo>
                    <a:pt x="1476" y="1513"/>
                  </a:lnTo>
                  <a:lnTo>
                    <a:pt x="1461" y="1530"/>
                  </a:lnTo>
                  <a:lnTo>
                    <a:pt x="1445" y="1543"/>
                  </a:lnTo>
                  <a:lnTo>
                    <a:pt x="1431" y="1555"/>
                  </a:lnTo>
                  <a:lnTo>
                    <a:pt x="1414" y="1565"/>
                  </a:lnTo>
                  <a:lnTo>
                    <a:pt x="1394" y="1572"/>
                  </a:lnTo>
                  <a:lnTo>
                    <a:pt x="1370" y="1579"/>
                  </a:lnTo>
                  <a:lnTo>
                    <a:pt x="1348" y="1582"/>
                  </a:lnTo>
                  <a:lnTo>
                    <a:pt x="1328" y="1584"/>
                  </a:lnTo>
                  <a:lnTo>
                    <a:pt x="1307" y="1584"/>
                  </a:lnTo>
                  <a:lnTo>
                    <a:pt x="1287" y="1582"/>
                  </a:lnTo>
                  <a:lnTo>
                    <a:pt x="1271" y="1579"/>
                  </a:lnTo>
                  <a:lnTo>
                    <a:pt x="1253" y="1574"/>
                  </a:lnTo>
                  <a:lnTo>
                    <a:pt x="1235" y="1568"/>
                  </a:lnTo>
                  <a:lnTo>
                    <a:pt x="1221" y="1560"/>
                  </a:lnTo>
                  <a:lnTo>
                    <a:pt x="1205" y="1548"/>
                  </a:lnTo>
                  <a:lnTo>
                    <a:pt x="1191" y="1534"/>
                  </a:lnTo>
                  <a:lnTo>
                    <a:pt x="1177" y="1519"/>
                  </a:lnTo>
                  <a:lnTo>
                    <a:pt x="1164" y="1503"/>
                  </a:lnTo>
                  <a:lnTo>
                    <a:pt x="1154" y="1486"/>
                  </a:lnTo>
                  <a:lnTo>
                    <a:pt x="1147" y="1465"/>
                  </a:lnTo>
                  <a:lnTo>
                    <a:pt x="1142" y="1441"/>
                  </a:lnTo>
                  <a:lnTo>
                    <a:pt x="1142" y="1418"/>
                  </a:lnTo>
                  <a:lnTo>
                    <a:pt x="1147" y="1396"/>
                  </a:lnTo>
                  <a:lnTo>
                    <a:pt x="1153" y="1373"/>
                  </a:lnTo>
                  <a:lnTo>
                    <a:pt x="1159" y="1351"/>
                  </a:lnTo>
                  <a:lnTo>
                    <a:pt x="1166" y="1325"/>
                  </a:lnTo>
                  <a:lnTo>
                    <a:pt x="1168" y="1306"/>
                  </a:lnTo>
                  <a:lnTo>
                    <a:pt x="1168" y="1294"/>
                  </a:lnTo>
                  <a:lnTo>
                    <a:pt x="1167" y="1284"/>
                  </a:lnTo>
                  <a:lnTo>
                    <a:pt x="1163" y="1273"/>
                  </a:lnTo>
                  <a:lnTo>
                    <a:pt x="892" y="1273"/>
                  </a:lnTo>
                  <a:lnTo>
                    <a:pt x="896" y="1225"/>
                  </a:lnTo>
                  <a:lnTo>
                    <a:pt x="895" y="1198"/>
                  </a:lnTo>
                  <a:lnTo>
                    <a:pt x="892" y="1173"/>
                  </a:lnTo>
                  <a:lnTo>
                    <a:pt x="889" y="1149"/>
                  </a:lnTo>
                  <a:lnTo>
                    <a:pt x="885" y="1133"/>
                  </a:lnTo>
                  <a:lnTo>
                    <a:pt x="878" y="1119"/>
                  </a:lnTo>
                  <a:lnTo>
                    <a:pt x="869" y="1106"/>
                  </a:lnTo>
                  <a:lnTo>
                    <a:pt x="855" y="1095"/>
                  </a:lnTo>
                  <a:lnTo>
                    <a:pt x="839" y="1085"/>
                  </a:lnTo>
                  <a:lnTo>
                    <a:pt x="824" y="1080"/>
                  </a:lnTo>
                  <a:lnTo>
                    <a:pt x="810" y="1077"/>
                  </a:lnTo>
                  <a:lnTo>
                    <a:pt x="786" y="1075"/>
                  </a:lnTo>
                  <a:lnTo>
                    <a:pt x="758" y="1075"/>
                  </a:lnTo>
                  <a:lnTo>
                    <a:pt x="731" y="1078"/>
                  </a:lnTo>
                  <a:lnTo>
                    <a:pt x="701" y="1080"/>
                  </a:lnTo>
                  <a:lnTo>
                    <a:pt x="679" y="1082"/>
                  </a:lnTo>
                  <a:lnTo>
                    <a:pt x="649" y="1084"/>
                  </a:lnTo>
                  <a:lnTo>
                    <a:pt x="625" y="1082"/>
                  </a:lnTo>
                  <a:lnTo>
                    <a:pt x="604" y="1080"/>
                  </a:lnTo>
                  <a:lnTo>
                    <a:pt x="571" y="1073"/>
                  </a:lnTo>
                  <a:lnTo>
                    <a:pt x="550" y="1063"/>
                  </a:lnTo>
                  <a:lnTo>
                    <a:pt x="530" y="1049"/>
                  </a:lnTo>
                  <a:lnTo>
                    <a:pt x="518" y="1033"/>
                  </a:lnTo>
                  <a:lnTo>
                    <a:pt x="506" y="1016"/>
                  </a:lnTo>
                  <a:lnTo>
                    <a:pt x="498" y="995"/>
                  </a:lnTo>
                  <a:lnTo>
                    <a:pt x="496" y="972"/>
                  </a:lnTo>
                  <a:lnTo>
                    <a:pt x="496" y="944"/>
                  </a:lnTo>
                  <a:lnTo>
                    <a:pt x="498" y="923"/>
                  </a:lnTo>
                  <a:lnTo>
                    <a:pt x="496" y="902"/>
                  </a:lnTo>
                  <a:lnTo>
                    <a:pt x="491" y="878"/>
                  </a:lnTo>
                  <a:lnTo>
                    <a:pt x="487" y="864"/>
                  </a:lnTo>
                  <a:lnTo>
                    <a:pt x="480" y="849"/>
                  </a:lnTo>
                  <a:lnTo>
                    <a:pt x="471" y="840"/>
                  </a:lnTo>
                  <a:lnTo>
                    <a:pt x="463" y="831"/>
                  </a:lnTo>
                  <a:lnTo>
                    <a:pt x="444" y="823"/>
                  </a:lnTo>
                  <a:lnTo>
                    <a:pt x="423" y="813"/>
                  </a:lnTo>
                  <a:lnTo>
                    <a:pt x="399" y="806"/>
                  </a:lnTo>
                  <a:lnTo>
                    <a:pt x="371" y="799"/>
                  </a:lnTo>
                  <a:lnTo>
                    <a:pt x="343" y="793"/>
                  </a:lnTo>
                  <a:lnTo>
                    <a:pt x="313" y="789"/>
                  </a:lnTo>
                  <a:lnTo>
                    <a:pt x="292" y="782"/>
                  </a:lnTo>
                  <a:lnTo>
                    <a:pt x="269" y="775"/>
                  </a:lnTo>
                  <a:lnTo>
                    <a:pt x="247" y="766"/>
                  </a:lnTo>
                  <a:lnTo>
                    <a:pt x="231" y="753"/>
                  </a:lnTo>
                  <a:lnTo>
                    <a:pt x="213" y="738"/>
                  </a:lnTo>
                  <a:lnTo>
                    <a:pt x="200" y="724"/>
                  </a:lnTo>
                  <a:lnTo>
                    <a:pt x="189" y="707"/>
                  </a:lnTo>
                  <a:lnTo>
                    <a:pt x="180" y="687"/>
                  </a:lnTo>
                  <a:lnTo>
                    <a:pt x="177" y="666"/>
                  </a:lnTo>
                  <a:lnTo>
                    <a:pt x="177" y="646"/>
                  </a:lnTo>
                  <a:lnTo>
                    <a:pt x="182" y="628"/>
                  </a:lnTo>
                  <a:lnTo>
                    <a:pt x="189" y="601"/>
                  </a:lnTo>
                  <a:lnTo>
                    <a:pt x="196" y="574"/>
                  </a:lnTo>
                  <a:lnTo>
                    <a:pt x="199" y="550"/>
                  </a:lnTo>
                  <a:lnTo>
                    <a:pt x="204" y="526"/>
                  </a:lnTo>
                  <a:lnTo>
                    <a:pt x="207" y="502"/>
                  </a:lnTo>
                  <a:lnTo>
                    <a:pt x="204" y="477"/>
                  </a:lnTo>
                  <a:lnTo>
                    <a:pt x="199" y="454"/>
                  </a:lnTo>
                  <a:lnTo>
                    <a:pt x="190" y="432"/>
                  </a:lnTo>
                  <a:lnTo>
                    <a:pt x="179" y="410"/>
                  </a:lnTo>
                  <a:lnTo>
                    <a:pt x="166" y="393"/>
                  </a:lnTo>
                  <a:lnTo>
                    <a:pt x="159" y="384"/>
                  </a:lnTo>
                  <a:lnTo>
                    <a:pt x="146" y="371"/>
                  </a:lnTo>
                  <a:lnTo>
                    <a:pt x="134" y="360"/>
                  </a:lnTo>
                  <a:lnTo>
                    <a:pt x="121" y="351"/>
                  </a:lnTo>
                  <a:lnTo>
                    <a:pt x="104" y="343"/>
                  </a:lnTo>
                  <a:lnTo>
                    <a:pt x="87" y="337"/>
                  </a:lnTo>
                  <a:lnTo>
                    <a:pt x="66" y="331"/>
                  </a:lnTo>
                  <a:lnTo>
                    <a:pt x="42" y="330"/>
                  </a:lnTo>
                  <a:lnTo>
                    <a:pt x="21" y="330"/>
                  </a:lnTo>
                  <a:lnTo>
                    <a:pt x="0" y="330"/>
                  </a:lnTo>
                  <a:close/>
                </a:path>
              </a:pathLst>
            </a:custGeom>
            <a:solidFill>
              <a:schemeClr val="accent2"/>
            </a:solidFill>
            <a:ln w="9525" cap="flat" cmpd="sng" algn="ctr">
              <a:solidFill>
                <a:schemeClr val="bg2"/>
              </a:solidFill>
              <a:prstDash val="solid"/>
              <a:headEnd/>
              <a:tailEnd/>
            </a:ln>
            <a:effectLst>
              <a:outerShdw blurRad="40000" dist="23000" dir="5400000" rotWithShape="0">
                <a:srgbClr val="000000">
                  <a:alpha val="35000"/>
                </a:srgbClr>
              </a:outerShdw>
            </a:effectLst>
          </p:spPr>
          <p:txBody>
            <a:bodyPr/>
            <a:lstStyle/>
            <a:p>
              <a:pPr fontAlgn="base">
                <a:spcBef>
                  <a:spcPct val="0"/>
                </a:spcBef>
                <a:spcAft>
                  <a:spcPct val="0"/>
                </a:spcAft>
                <a:defRPr/>
              </a:pPr>
              <a:endParaRPr lang="en-US" sz="1400" kern="0" dirty="0" smtClean="0">
                <a:solidFill>
                  <a:srgbClr val="FFFFFF"/>
                </a:solidFill>
              </a:endParaRPr>
            </a:p>
          </p:txBody>
        </p:sp>
        <p:sp>
          <p:nvSpPr>
            <p:cNvPr id="11" name="Freeform 10"/>
            <p:cNvSpPr>
              <a:spLocks/>
            </p:cNvSpPr>
            <p:nvPr/>
          </p:nvSpPr>
          <p:spPr bwMode="auto">
            <a:xfrm>
              <a:off x="2595609" y="3791574"/>
              <a:ext cx="2069816" cy="2048725"/>
            </a:xfrm>
            <a:custGeom>
              <a:avLst/>
              <a:gdLst>
                <a:gd name="T0" fmla="*/ 0 w 1634"/>
                <a:gd name="T1" fmla="*/ 1327 h 1327"/>
                <a:gd name="T2" fmla="*/ 1633 w 1634"/>
                <a:gd name="T3" fmla="*/ 0 h 1327"/>
                <a:gd name="T4" fmla="*/ 1480 w 1634"/>
                <a:gd name="T5" fmla="*/ 26 h 1327"/>
                <a:gd name="T6" fmla="*/ 1485 w 1634"/>
                <a:gd name="T7" fmla="*/ 69 h 1327"/>
                <a:gd name="T8" fmla="*/ 1501 w 1634"/>
                <a:gd name="T9" fmla="*/ 129 h 1327"/>
                <a:gd name="T10" fmla="*/ 1506 w 1634"/>
                <a:gd name="T11" fmla="*/ 177 h 1327"/>
                <a:gd name="T12" fmla="*/ 1496 w 1634"/>
                <a:gd name="T13" fmla="*/ 226 h 1327"/>
                <a:gd name="T14" fmla="*/ 1462 w 1634"/>
                <a:gd name="T15" fmla="*/ 268 h 1327"/>
                <a:gd name="T16" fmla="*/ 1420 w 1634"/>
                <a:gd name="T17" fmla="*/ 299 h 1327"/>
                <a:gd name="T18" fmla="*/ 1369 w 1634"/>
                <a:gd name="T19" fmla="*/ 315 h 1327"/>
                <a:gd name="T20" fmla="*/ 1295 w 1634"/>
                <a:gd name="T21" fmla="*/ 314 h 1327"/>
                <a:gd name="T22" fmla="*/ 1247 w 1634"/>
                <a:gd name="T23" fmla="*/ 304 h 1327"/>
                <a:gd name="T24" fmla="*/ 1199 w 1634"/>
                <a:gd name="T25" fmla="*/ 270 h 1327"/>
                <a:gd name="T26" fmla="*/ 1167 w 1634"/>
                <a:gd name="T27" fmla="*/ 229 h 1327"/>
                <a:gd name="T28" fmla="*/ 1153 w 1634"/>
                <a:gd name="T29" fmla="*/ 185 h 1327"/>
                <a:gd name="T30" fmla="*/ 1156 w 1634"/>
                <a:gd name="T31" fmla="*/ 137 h 1327"/>
                <a:gd name="T32" fmla="*/ 1167 w 1634"/>
                <a:gd name="T33" fmla="*/ 93 h 1327"/>
                <a:gd name="T34" fmla="*/ 1178 w 1634"/>
                <a:gd name="T35" fmla="*/ 48 h 1327"/>
                <a:gd name="T36" fmla="*/ 1173 w 1634"/>
                <a:gd name="T37" fmla="*/ 6 h 1327"/>
                <a:gd name="T38" fmla="*/ 902 w 1634"/>
                <a:gd name="T39" fmla="*/ 52 h 1327"/>
                <a:gd name="T40" fmla="*/ 897 w 1634"/>
                <a:gd name="T41" fmla="*/ 112 h 1327"/>
                <a:gd name="T42" fmla="*/ 894 w 1634"/>
                <a:gd name="T43" fmla="*/ 161 h 1327"/>
                <a:gd name="T44" fmla="*/ 882 w 1634"/>
                <a:gd name="T45" fmla="*/ 203 h 1327"/>
                <a:gd name="T46" fmla="*/ 858 w 1634"/>
                <a:gd name="T47" fmla="*/ 232 h 1327"/>
                <a:gd name="T48" fmla="*/ 824 w 1634"/>
                <a:gd name="T49" fmla="*/ 247 h 1327"/>
                <a:gd name="T50" fmla="*/ 786 w 1634"/>
                <a:gd name="T51" fmla="*/ 251 h 1327"/>
                <a:gd name="T52" fmla="*/ 739 w 1634"/>
                <a:gd name="T53" fmla="*/ 249 h 1327"/>
                <a:gd name="T54" fmla="*/ 697 w 1634"/>
                <a:gd name="T55" fmla="*/ 246 h 1327"/>
                <a:gd name="T56" fmla="*/ 643 w 1634"/>
                <a:gd name="T57" fmla="*/ 243 h 1327"/>
                <a:gd name="T58" fmla="*/ 595 w 1634"/>
                <a:gd name="T59" fmla="*/ 249 h 1327"/>
                <a:gd name="T60" fmla="*/ 551 w 1634"/>
                <a:gd name="T61" fmla="*/ 266 h 1327"/>
                <a:gd name="T62" fmla="*/ 519 w 1634"/>
                <a:gd name="T63" fmla="*/ 295 h 1327"/>
                <a:gd name="T64" fmla="*/ 501 w 1634"/>
                <a:gd name="T65" fmla="*/ 332 h 1327"/>
                <a:gd name="T66" fmla="*/ 501 w 1634"/>
                <a:gd name="T67" fmla="*/ 374 h 1327"/>
                <a:gd name="T68" fmla="*/ 501 w 1634"/>
                <a:gd name="T69" fmla="*/ 421 h 1327"/>
                <a:gd name="T70" fmla="*/ 491 w 1634"/>
                <a:gd name="T71" fmla="*/ 459 h 1327"/>
                <a:gd name="T72" fmla="*/ 471 w 1634"/>
                <a:gd name="T73" fmla="*/ 490 h 1327"/>
                <a:gd name="T74" fmla="*/ 430 w 1634"/>
                <a:gd name="T75" fmla="*/ 511 h 1327"/>
                <a:gd name="T76" fmla="*/ 386 w 1634"/>
                <a:gd name="T77" fmla="*/ 524 h 1327"/>
                <a:gd name="T78" fmla="*/ 334 w 1634"/>
                <a:gd name="T79" fmla="*/ 535 h 1327"/>
                <a:gd name="T80" fmla="*/ 287 w 1634"/>
                <a:gd name="T81" fmla="*/ 547 h 1327"/>
                <a:gd name="T82" fmla="*/ 248 w 1634"/>
                <a:gd name="T83" fmla="*/ 562 h 1327"/>
                <a:gd name="T84" fmla="*/ 218 w 1634"/>
                <a:gd name="T85" fmla="*/ 585 h 1327"/>
                <a:gd name="T86" fmla="*/ 193 w 1634"/>
                <a:gd name="T87" fmla="*/ 620 h 1327"/>
                <a:gd name="T88" fmla="*/ 180 w 1634"/>
                <a:gd name="T89" fmla="*/ 664 h 1327"/>
                <a:gd name="T90" fmla="*/ 186 w 1634"/>
                <a:gd name="T91" fmla="*/ 709 h 1327"/>
                <a:gd name="T92" fmla="*/ 200 w 1634"/>
                <a:gd name="T93" fmla="*/ 765 h 1327"/>
                <a:gd name="T94" fmla="*/ 208 w 1634"/>
                <a:gd name="T95" fmla="*/ 813 h 1327"/>
                <a:gd name="T96" fmla="*/ 206 w 1634"/>
                <a:gd name="T97" fmla="*/ 860 h 1327"/>
                <a:gd name="T98" fmla="*/ 193 w 1634"/>
                <a:gd name="T99" fmla="*/ 902 h 1327"/>
                <a:gd name="T100" fmla="*/ 173 w 1634"/>
                <a:gd name="T101" fmla="*/ 945 h 1327"/>
                <a:gd name="T102" fmla="*/ 141 w 1634"/>
                <a:gd name="T103" fmla="*/ 991 h 1327"/>
                <a:gd name="T104" fmla="*/ 108 w 1634"/>
                <a:gd name="T105" fmla="*/ 1021 h 1327"/>
                <a:gd name="T106" fmla="*/ 74 w 1634"/>
                <a:gd name="T107" fmla="*/ 1039 h 1327"/>
                <a:gd name="T108" fmla="*/ 23 w 1634"/>
                <a:gd name="T109" fmla="*/ 1049 h 132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634"/>
                <a:gd name="T166" fmla="*/ 0 h 1327"/>
                <a:gd name="T167" fmla="*/ 1634 w 1634"/>
                <a:gd name="T168" fmla="*/ 1327 h 132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634" h="1327">
                  <a:moveTo>
                    <a:pt x="0" y="1049"/>
                  </a:moveTo>
                  <a:lnTo>
                    <a:pt x="0" y="1327"/>
                  </a:lnTo>
                  <a:lnTo>
                    <a:pt x="1634" y="1327"/>
                  </a:lnTo>
                  <a:lnTo>
                    <a:pt x="1633" y="0"/>
                  </a:lnTo>
                  <a:lnTo>
                    <a:pt x="1487" y="0"/>
                  </a:lnTo>
                  <a:lnTo>
                    <a:pt x="1480" y="26"/>
                  </a:lnTo>
                  <a:lnTo>
                    <a:pt x="1480" y="44"/>
                  </a:lnTo>
                  <a:lnTo>
                    <a:pt x="1485" y="69"/>
                  </a:lnTo>
                  <a:lnTo>
                    <a:pt x="1493" y="96"/>
                  </a:lnTo>
                  <a:lnTo>
                    <a:pt x="1501" y="129"/>
                  </a:lnTo>
                  <a:lnTo>
                    <a:pt x="1506" y="154"/>
                  </a:lnTo>
                  <a:lnTo>
                    <a:pt x="1506" y="177"/>
                  </a:lnTo>
                  <a:lnTo>
                    <a:pt x="1503" y="202"/>
                  </a:lnTo>
                  <a:lnTo>
                    <a:pt x="1496" y="226"/>
                  </a:lnTo>
                  <a:lnTo>
                    <a:pt x="1480" y="249"/>
                  </a:lnTo>
                  <a:lnTo>
                    <a:pt x="1462" y="268"/>
                  </a:lnTo>
                  <a:lnTo>
                    <a:pt x="1442" y="287"/>
                  </a:lnTo>
                  <a:lnTo>
                    <a:pt x="1420" y="299"/>
                  </a:lnTo>
                  <a:lnTo>
                    <a:pt x="1393" y="309"/>
                  </a:lnTo>
                  <a:lnTo>
                    <a:pt x="1369" y="315"/>
                  </a:lnTo>
                  <a:lnTo>
                    <a:pt x="1335" y="316"/>
                  </a:lnTo>
                  <a:lnTo>
                    <a:pt x="1295" y="314"/>
                  </a:lnTo>
                  <a:lnTo>
                    <a:pt x="1270" y="309"/>
                  </a:lnTo>
                  <a:lnTo>
                    <a:pt x="1247" y="304"/>
                  </a:lnTo>
                  <a:lnTo>
                    <a:pt x="1226" y="291"/>
                  </a:lnTo>
                  <a:lnTo>
                    <a:pt x="1199" y="270"/>
                  </a:lnTo>
                  <a:lnTo>
                    <a:pt x="1182" y="250"/>
                  </a:lnTo>
                  <a:lnTo>
                    <a:pt x="1167" y="229"/>
                  </a:lnTo>
                  <a:lnTo>
                    <a:pt x="1158" y="206"/>
                  </a:lnTo>
                  <a:lnTo>
                    <a:pt x="1153" y="185"/>
                  </a:lnTo>
                  <a:lnTo>
                    <a:pt x="1153" y="161"/>
                  </a:lnTo>
                  <a:lnTo>
                    <a:pt x="1156" y="137"/>
                  </a:lnTo>
                  <a:lnTo>
                    <a:pt x="1161" y="115"/>
                  </a:lnTo>
                  <a:lnTo>
                    <a:pt x="1167" y="93"/>
                  </a:lnTo>
                  <a:lnTo>
                    <a:pt x="1174" y="71"/>
                  </a:lnTo>
                  <a:lnTo>
                    <a:pt x="1178" y="48"/>
                  </a:lnTo>
                  <a:lnTo>
                    <a:pt x="1178" y="28"/>
                  </a:lnTo>
                  <a:lnTo>
                    <a:pt x="1173" y="6"/>
                  </a:lnTo>
                  <a:lnTo>
                    <a:pt x="899" y="6"/>
                  </a:lnTo>
                  <a:lnTo>
                    <a:pt x="902" y="52"/>
                  </a:lnTo>
                  <a:lnTo>
                    <a:pt x="899" y="85"/>
                  </a:lnTo>
                  <a:lnTo>
                    <a:pt x="897" y="112"/>
                  </a:lnTo>
                  <a:lnTo>
                    <a:pt x="897" y="136"/>
                  </a:lnTo>
                  <a:lnTo>
                    <a:pt x="894" y="161"/>
                  </a:lnTo>
                  <a:lnTo>
                    <a:pt x="889" y="187"/>
                  </a:lnTo>
                  <a:lnTo>
                    <a:pt x="882" y="203"/>
                  </a:lnTo>
                  <a:lnTo>
                    <a:pt x="872" y="219"/>
                  </a:lnTo>
                  <a:lnTo>
                    <a:pt x="858" y="232"/>
                  </a:lnTo>
                  <a:lnTo>
                    <a:pt x="842" y="242"/>
                  </a:lnTo>
                  <a:lnTo>
                    <a:pt x="824" y="247"/>
                  </a:lnTo>
                  <a:lnTo>
                    <a:pt x="804" y="250"/>
                  </a:lnTo>
                  <a:lnTo>
                    <a:pt x="786" y="251"/>
                  </a:lnTo>
                  <a:lnTo>
                    <a:pt x="762" y="251"/>
                  </a:lnTo>
                  <a:lnTo>
                    <a:pt x="739" y="249"/>
                  </a:lnTo>
                  <a:lnTo>
                    <a:pt x="721" y="247"/>
                  </a:lnTo>
                  <a:lnTo>
                    <a:pt x="697" y="246"/>
                  </a:lnTo>
                  <a:lnTo>
                    <a:pt x="671" y="243"/>
                  </a:lnTo>
                  <a:lnTo>
                    <a:pt x="643" y="243"/>
                  </a:lnTo>
                  <a:lnTo>
                    <a:pt x="619" y="246"/>
                  </a:lnTo>
                  <a:lnTo>
                    <a:pt x="595" y="249"/>
                  </a:lnTo>
                  <a:lnTo>
                    <a:pt x="570" y="256"/>
                  </a:lnTo>
                  <a:lnTo>
                    <a:pt x="551" y="266"/>
                  </a:lnTo>
                  <a:lnTo>
                    <a:pt x="532" y="278"/>
                  </a:lnTo>
                  <a:lnTo>
                    <a:pt x="519" y="295"/>
                  </a:lnTo>
                  <a:lnTo>
                    <a:pt x="506" y="314"/>
                  </a:lnTo>
                  <a:lnTo>
                    <a:pt x="501" y="332"/>
                  </a:lnTo>
                  <a:lnTo>
                    <a:pt x="498" y="353"/>
                  </a:lnTo>
                  <a:lnTo>
                    <a:pt x="501" y="374"/>
                  </a:lnTo>
                  <a:lnTo>
                    <a:pt x="502" y="397"/>
                  </a:lnTo>
                  <a:lnTo>
                    <a:pt x="501" y="421"/>
                  </a:lnTo>
                  <a:lnTo>
                    <a:pt x="496" y="439"/>
                  </a:lnTo>
                  <a:lnTo>
                    <a:pt x="491" y="459"/>
                  </a:lnTo>
                  <a:lnTo>
                    <a:pt x="482" y="477"/>
                  </a:lnTo>
                  <a:lnTo>
                    <a:pt x="471" y="490"/>
                  </a:lnTo>
                  <a:lnTo>
                    <a:pt x="453" y="503"/>
                  </a:lnTo>
                  <a:lnTo>
                    <a:pt x="430" y="511"/>
                  </a:lnTo>
                  <a:lnTo>
                    <a:pt x="407" y="518"/>
                  </a:lnTo>
                  <a:lnTo>
                    <a:pt x="386" y="524"/>
                  </a:lnTo>
                  <a:lnTo>
                    <a:pt x="364" y="530"/>
                  </a:lnTo>
                  <a:lnTo>
                    <a:pt x="334" y="535"/>
                  </a:lnTo>
                  <a:lnTo>
                    <a:pt x="311" y="540"/>
                  </a:lnTo>
                  <a:lnTo>
                    <a:pt x="287" y="547"/>
                  </a:lnTo>
                  <a:lnTo>
                    <a:pt x="268" y="554"/>
                  </a:lnTo>
                  <a:lnTo>
                    <a:pt x="248" y="562"/>
                  </a:lnTo>
                  <a:lnTo>
                    <a:pt x="232" y="573"/>
                  </a:lnTo>
                  <a:lnTo>
                    <a:pt x="218" y="585"/>
                  </a:lnTo>
                  <a:lnTo>
                    <a:pt x="203" y="603"/>
                  </a:lnTo>
                  <a:lnTo>
                    <a:pt x="193" y="620"/>
                  </a:lnTo>
                  <a:lnTo>
                    <a:pt x="184" y="640"/>
                  </a:lnTo>
                  <a:lnTo>
                    <a:pt x="180" y="664"/>
                  </a:lnTo>
                  <a:lnTo>
                    <a:pt x="183" y="686"/>
                  </a:lnTo>
                  <a:lnTo>
                    <a:pt x="186" y="709"/>
                  </a:lnTo>
                  <a:lnTo>
                    <a:pt x="193" y="736"/>
                  </a:lnTo>
                  <a:lnTo>
                    <a:pt x="200" y="765"/>
                  </a:lnTo>
                  <a:lnTo>
                    <a:pt x="206" y="792"/>
                  </a:lnTo>
                  <a:lnTo>
                    <a:pt x="208" y="813"/>
                  </a:lnTo>
                  <a:lnTo>
                    <a:pt x="208" y="833"/>
                  </a:lnTo>
                  <a:lnTo>
                    <a:pt x="206" y="860"/>
                  </a:lnTo>
                  <a:lnTo>
                    <a:pt x="199" y="883"/>
                  </a:lnTo>
                  <a:lnTo>
                    <a:pt x="193" y="902"/>
                  </a:lnTo>
                  <a:lnTo>
                    <a:pt x="184" y="921"/>
                  </a:lnTo>
                  <a:lnTo>
                    <a:pt x="173" y="945"/>
                  </a:lnTo>
                  <a:lnTo>
                    <a:pt x="158" y="972"/>
                  </a:lnTo>
                  <a:lnTo>
                    <a:pt x="141" y="991"/>
                  </a:lnTo>
                  <a:lnTo>
                    <a:pt x="124" y="1007"/>
                  </a:lnTo>
                  <a:lnTo>
                    <a:pt x="108" y="1021"/>
                  </a:lnTo>
                  <a:lnTo>
                    <a:pt x="91" y="1032"/>
                  </a:lnTo>
                  <a:lnTo>
                    <a:pt x="74" y="1039"/>
                  </a:lnTo>
                  <a:lnTo>
                    <a:pt x="50" y="1045"/>
                  </a:lnTo>
                  <a:lnTo>
                    <a:pt x="23" y="1049"/>
                  </a:lnTo>
                  <a:lnTo>
                    <a:pt x="0" y="1049"/>
                  </a:lnTo>
                  <a:close/>
                </a:path>
              </a:pathLst>
            </a:custGeom>
            <a:solidFill>
              <a:schemeClr val="accent6"/>
            </a:solidFill>
            <a:ln w="17463">
              <a:solidFill>
                <a:schemeClr val="bg2"/>
              </a:solidFill>
              <a:round/>
              <a:headEnd/>
              <a:tailEnd/>
            </a:ln>
          </p:spPr>
          <p:txBody>
            <a:bodyPr/>
            <a:lstStyle/>
            <a:p>
              <a:pPr fontAlgn="base">
                <a:spcBef>
                  <a:spcPct val="0"/>
                </a:spcBef>
                <a:spcAft>
                  <a:spcPct val="0"/>
                </a:spcAft>
                <a:defRPr/>
              </a:pPr>
              <a:endParaRPr lang="en-GB" sz="1400" kern="0" dirty="0">
                <a:solidFill>
                  <a:srgbClr val="000000"/>
                </a:solidFill>
                <a:cs typeface="Arial" charset="0"/>
              </a:endParaRPr>
            </a:p>
          </p:txBody>
        </p:sp>
        <p:sp>
          <p:nvSpPr>
            <p:cNvPr id="12" name="Freeform 11"/>
            <p:cNvSpPr>
              <a:spLocks/>
            </p:cNvSpPr>
            <p:nvPr/>
          </p:nvSpPr>
          <p:spPr bwMode="auto">
            <a:xfrm>
              <a:off x="534194" y="3396796"/>
              <a:ext cx="2061415" cy="2443502"/>
            </a:xfrm>
            <a:custGeom>
              <a:avLst/>
              <a:gdLst>
                <a:gd name="T0" fmla="*/ 1627 w 1628"/>
                <a:gd name="T1" fmla="*/ 1584 h 1584"/>
                <a:gd name="T2" fmla="*/ 0 w 1628"/>
                <a:gd name="T3" fmla="*/ 319 h 1584"/>
                <a:gd name="T4" fmla="*/ 147 w 1628"/>
                <a:gd name="T5" fmla="*/ 308 h 1584"/>
                <a:gd name="T6" fmla="*/ 151 w 1628"/>
                <a:gd name="T7" fmla="*/ 280 h 1584"/>
                <a:gd name="T8" fmla="*/ 144 w 1628"/>
                <a:gd name="T9" fmla="*/ 244 h 1584"/>
                <a:gd name="T10" fmla="*/ 133 w 1628"/>
                <a:gd name="T11" fmla="*/ 202 h 1584"/>
                <a:gd name="T12" fmla="*/ 126 w 1628"/>
                <a:gd name="T13" fmla="*/ 161 h 1584"/>
                <a:gd name="T14" fmla="*/ 127 w 1628"/>
                <a:gd name="T15" fmla="*/ 123 h 1584"/>
                <a:gd name="T16" fmla="*/ 140 w 1628"/>
                <a:gd name="T17" fmla="*/ 85 h 1584"/>
                <a:gd name="T18" fmla="*/ 166 w 1628"/>
                <a:gd name="T19" fmla="*/ 54 h 1584"/>
                <a:gd name="T20" fmla="*/ 196 w 1628"/>
                <a:gd name="T21" fmla="*/ 28 h 1584"/>
                <a:gd name="T22" fmla="*/ 233 w 1628"/>
                <a:gd name="T23" fmla="*/ 10 h 1584"/>
                <a:gd name="T24" fmla="*/ 279 w 1628"/>
                <a:gd name="T25" fmla="*/ 2 h 1584"/>
                <a:gd name="T26" fmla="*/ 320 w 1628"/>
                <a:gd name="T27" fmla="*/ 0 h 1584"/>
                <a:gd name="T28" fmla="*/ 356 w 1628"/>
                <a:gd name="T29" fmla="*/ 4 h 1584"/>
                <a:gd name="T30" fmla="*/ 392 w 1628"/>
                <a:gd name="T31" fmla="*/ 16 h 1584"/>
                <a:gd name="T32" fmla="*/ 422 w 1628"/>
                <a:gd name="T33" fmla="*/ 36 h 1584"/>
                <a:gd name="T34" fmla="*/ 450 w 1628"/>
                <a:gd name="T35" fmla="*/ 65 h 1584"/>
                <a:gd name="T36" fmla="*/ 473 w 1628"/>
                <a:gd name="T37" fmla="*/ 98 h 1584"/>
                <a:gd name="T38" fmla="*/ 485 w 1628"/>
                <a:gd name="T39" fmla="*/ 143 h 1584"/>
                <a:gd name="T40" fmla="*/ 480 w 1628"/>
                <a:gd name="T41" fmla="*/ 188 h 1584"/>
                <a:gd name="T42" fmla="*/ 469 w 1628"/>
                <a:gd name="T43" fmla="*/ 233 h 1584"/>
                <a:gd name="T44" fmla="*/ 457 w 1628"/>
                <a:gd name="T45" fmla="*/ 278 h 1584"/>
                <a:gd name="T46" fmla="*/ 460 w 1628"/>
                <a:gd name="T47" fmla="*/ 300 h 1584"/>
                <a:gd name="T48" fmla="*/ 734 w 1628"/>
                <a:gd name="T49" fmla="*/ 311 h 1584"/>
                <a:gd name="T50" fmla="*/ 727 w 1628"/>
                <a:gd name="T51" fmla="*/ 394 h 1584"/>
                <a:gd name="T52" fmla="*/ 730 w 1628"/>
                <a:gd name="T53" fmla="*/ 444 h 1584"/>
                <a:gd name="T54" fmla="*/ 737 w 1628"/>
                <a:gd name="T55" fmla="*/ 494 h 1584"/>
                <a:gd name="T56" fmla="*/ 755 w 1628"/>
                <a:gd name="T57" fmla="*/ 525 h 1584"/>
                <a:gd name="T58" fmla="*/ 785 w 1628"/>
                <a:gd name="T59" fmla="*/ 548 h 1584"/>
                <a:gd name="T60" fmla="*/ 820 w 1628"/>
                <a:gd name="T61" fmla="*/ 558 h 1584"/>
                <a:gd name="T62" fmla="*/ 863 w 1628"/>
                <a:gd name="T63" fmla="*/ 559 h 1584"/>
                <a:gd name="T64" fmla="*/ 904 w 1628"/>
                <a:gd name="T65" fmla="*/ 555 h 1584"/>
                <a:gd name="T66" fmla="*/ 955 w 1628"/>
                <a:gd name="T67" fmla="*/ 549 h 1584"/>
                <a:gd name="T68" fmla="*/ 1007 w 1628"/>
                <a:gd name="T69" fmla="*/ 552 h 1584"/>
                <a:gd name="T70" fmla="*/ 1055 w 1628"/>
                <a:gd name="T71" fmla="*/ 565 h 1584"/>
                <a:gd name="T72" fmla="*/ 1094 w 1628"/>
                <a:gd name="T73" fmla="*/ 588 h 1584"/>
                <a:gd name="T74" fmla="*/ 1118 w 1628"/>
                <a:gd name="T75" fmla="*/ 621 h 1584"/>
                <a:gd name="T76" fmla="*/ 1128 w 1628"/>
                <a:gd name="T77" fmla="*/ 661 h 1584"/>
                <a:gd name="T78" fmla="*/ 1124 w 1628"/>
                <a:gd name="T79" fmla="*/ 706 h 1584"/>
                <a:gd name="T80" fmla="*/ 1128 w 1628"/>
                <a:gd name="T81" fmla="*/ 749 h 1584"/>
                <a:gd name="T82" fmla="*/ 1144 w 1628"/>
                <a:gd name="T83" fmla="*/ 785 h 1584"/>
                <a:gd name="T84" fmla="*/ 1172 w 1628"/>
                <a:gd name="T85" fmla="*/ 811 h 1584"/>
                <a:gd name="T86" fmla="*/ 1219 w 1628"/>
                <a:gd name="T87" fmla="*/ 826 h 1584"/>
                <a:gd name="T88" fmla="*/ 1262 w 1628"/>
                <a:gd name="T89" fmla="*/ 837 h 1584"/>
                <a:gd name="T90" fmla="*/ 1315 w 1628"/>
                <a:gd name="T91" fmla="*/ 847 h 1584"/>
                <a:gd name="T92" fmla="*/ 1358 w 1628"/>
                <a:gd name="T93" fmla="*/ 861 h 1584"/>
                <a:gd name="T94" fmla="*/ 1394 w 1628"/>
                <a:gd name="T95" fmla="*/ 881 h 1584"/>
                <a:gd name="T96" fmla="*/ 1423 w 1628"/>
                <a:gd name="T97" fmla="*/ 911 h 1584"/>
                <a:gd name="T98" fmla="*/ 1442 w 1628"/>
                <a:gd name="T99" fmla="*/ 946 h 1584"/>
                <a:gd name="T100" fmla="*/ 1443 w 1628"/>
                <a:gd name="T101" fmla="*/ 996 h 1584"/>
                <a:gd name="T102" fmla="*/ 1433 w 1628"/>
                <a:gd name="T103" fmla="*/ 1044 h 1584"/>
                <a:gd name="T104" fmla="*/ 1419 w 1628"/>
                <a:gd name="T105" fmla="*/ 1100 h 1584"/>
                <a:gd name="T106" fmla="*/ 1416 w 1628"/>
                <a:gd name="T107" fmla="*/ 1141 h 1584"/>
                <a:gd name="T108" fmla="*/ 1426 w 1628"/>
                <a:gd name="T109" fmla="*/ 1190 h 1584"/>
                <a:gd name="T110" fmla="*/ 1444 w 1628"/>
                <a:gd name="T111" fmla="*/ 1224 h 1584"/>
                <a:gd name="T112" fmla="*/ 1474 w 1628"/>
                <a:gd name="T113" fmla="*/ 1261 h 1584"/>
                <a:gd name="T114" fmla="*/ 1514 w 1628"/>
                <a:gd name="T115" fmla="*/ 1289 h 1584"/>
                <a:gd name="T116" fmla="*/ 1555 w 1628"/>
                <a:gd name="T117" fmla="*/ 1302 h 1584"/>
                <a:gd name="T118" fmla="*/ 1601 w 1628"/>
                <a:gd name="T119" fmla="*/ 1306 h 158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28"/>
                <a:gd name="T181" fmla="*/ 0 h 1584"/>
                <a:gd name="T182" fmla="*/ 1628 w 1628"/>
                <a:gd name="T183" fmla="*/ 1584 h 158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28" h="1584">
                  <a:moveTo>
                    <a:pt x="1628" y="1305"/>
                  </a:moveTo>
                  <a:lnTo>
                    <a:pt x="1628" y="1584"/>
                  </a:lnTo>
                  <a:lnTo>
                    <a:pt x="1" y="1584"/>
                  </a:lnTo>
                  <a:lnTo>
                    <a:pt x="0" y="319"/>
                  </a:lnTo>
                  <a:lnTo>
                    <a:pt x="141" y="319"/>
                  </a:lnTo>
                  <a:lnTo>
                    <a:pt x="147" y="308"/>
                  </a:lnTo>
                  <a:lnTo>
                    <a:pt x="151" y="292"/>
                  </a:lnTo>
                  <a:lnTo>
                    <a:pt x="151" y="280"/>
                  </a:lnTo>
                  <a:lnTo>
                    <a:pt x="150" y="264"/>
                  </a:lnTo>
                  <a:lnTo>
                    <a:pt x="144" y="244"/>
                  </a:lnTo>
                  <a:lnTo>
                    <a:pt x="138" y="219"/>
                  </a:lnTo>
                  <a:lnTo>
                    <a:pt x="133" y="202"/>
                  </a:lnTo>
                  <a:lnTo>
                    <a:pt x="127" y="181"/>
                  </a:lnTo>
                  <a:lnTo>
                    <a:pt x="126" y="161"/>
                  </a:lnTo>
                  <a:lnTo>
                    <a:pt x="126" y="141"/>
                  </a:lnTo>
                  <a:lnTo>
                    <a:pt x="127" y="123"/>
                  </a:lnTo>
                  <a:lnTo>
                    <a:pt x="133" y="103"/>
                  </a:lnTo>
                  <a:lnTo>
                    <a:pt x="140" y="85"/>
                  </a:lnTo>
                  <a:lnTo>
                    <a:pt x="151" y="71"/>
                  </a:lnTo>
                  <a:lnTo>
                    <a:pt x="166" y="54"/>
                  </a:lnTo>
                  <a:lnTo>
                    <a:pt x="181" y="41"/>
                  </a:lnTo>
                  <a:lnTo>
                    <a:pt x="196" y="28"/>
                  </a:lnTo>
                  <a:lnTo>
                    <a:pt x="213" y="19"/>
                  </a:lnTo>
                  <a:lnTo>
                    <a:pt x="233" y="10"/>
                  </a:lnTo>
                  <a:lnTo>
                    <a:pt x="255" y="4"/>
                  </a:lnTo>
                  <a:lnTo>
                    <a:pt x="279" y="2"/>
                  </a:lnTo>
                  <a:lnTo>
                    <a:pt x="299" y="0"/>
                  </a:lnTo>
                  <a:lnTo>
                    <a:pt x="320" y="0"/>
                  </a:lnTo>
                  <a:lnTo>
                    <a:pt x="340" y="2"/>
                  </a:lnTo>
                  <a:lnTo>
                    <a:pt x="356" y="4"/>
                  </a:lnTo>
                  <a:lnTo>
                    <a:pt x="374" y="10"/>
                  </a:lnTo>
                  <a:lnTo>
                    <a:pt x="392" y="16"/>
                  </a:lnTo>
                  <a:lnTo>
                    <a:pt x="406" y="24"/>
                  </a:lnTo>
                  <a:lnTo>
                    <a:pt x="422" y="36"/>
                  </a:lnTo>
                  <a:lnTo>
                    <a:pt x="436" y="50"/>
                  </a:lnTo>
                  <a:lnTo>
                    <a:pt x="450" y="65"/>
                  </a:lnTo>
                  <a:lnTo>
                    <a:pt x="463" y="81"/>
                  </a:lnTo>
                  <a:lnTo>
                    <a:pt x="473" y="98"/>
                  </a:lnTo>
                  <a:lnTo>
                    <a:pt x="480" y="119"/>
                  </a:lnTo>
                  <a:lnTo>
                    <a:pt x="485" y="143"/>
                  </a:lnTo>
                  <a:lnTo>
                    <a:pt x="485" y="165"/>
                  </a:lnTo>
                  <a:lnTo>
                    <a:pt x="480" y="188"/>
                  </a:lnTo>
                  <a:lnTo>
                    <a:pt x="474" y="211"/>
                  </a:lnTo>
                  <a:lnTo>
                    <a:pt x="469" y="233"/>
                  </a:lnTo>
                  <a:lnTo>
                    <a:pt x="461" y="259"/>
                  </a:lnTo>
                  <a:lnTo>
                    <a:pt x="457" y="278"/>
                  </a:lnTo>
                  <a:lnTo>
                    <a:pt x="457" y="290"/>
                  </a:lnTo>
                  <a:lnTo>
                    <a:pt x="460" y="300"/>
                  </a:lnTo>
                  <a:lnTo>
                    <a:pt x="464" y="311"/>
                  </a:lnTo>
                  <a:lnTo>
                    <a:pt x="734" y="311"/>
                  </a:lnTo>
                  <a:lnTo>
                    <a:pt x="728" y="363"/>
                  </a:lnTo>
                  <a:lnTo>
                    <a:pt x="727" y="394"/>
                  </a:lnTo>
                  <a:lnTo>
                    <a:pt x="728" y="420"/>
                  </a:lnTo>
                  <a:lnTo>
                    <a:pt x="730" y="444"/>
                  </a:lnTo>
                  <a:lnTo>
                    <a:pt x="733" y="469"/>
                  </a:lnTo>
                  <a:lnTo>
                    <a:pt x="737" y="494"/>
                  </a:lnTo>
                  <a:lnTo>
                    <a:pt x="745" y="511"/>
                  </a:lnTo>
                  <a:lnTo>
                    <a:pt x="755" y="525"/>
                  </a:lnTo>
                  <a:lnTo>
                    <a:pt x="768" y="538"/>
                  </a:lnTo>
                  <a:lnTo>
                    <a:pt x="785" y="548"/>
                  </a:lnTo>
                  <a:lnTo>
                    <a:pt x="803" y="555"/>
                  </a:lnTo>
                  <a:lnTo>
                    <a:pt x="821" y="558"/>
                  </a:lnTo>
                  <a:lnTo>
                    <a:pt x="841" y="559"/>
                  </a:lnTo>
                  <a:lnTo>
                    <a:pt x="864" y="559"/>
                  </a:lnTo>
                  <a:lnTo>
                    <a:pt x="888" y="556"/>
                  </a:lnTo>
                  <a:lnTo>
                    <a:pt x="905" y="555"/>
                  </a:lnTo>
                  <a:lnTo>
                    <a:pt x="930" y="552"/>
                  </a:lnTo>
                  <a:lnTo>
                    <a:pt x="956" y="549"/>
                  </a:lnTo>
                  <a:lnTo>
                    <a:pt x="984" y="549"/>
                  </a:lnTo>
                  <a:lnTo>
                    <a:pt x="1008" y="552"/>
                  </a:lnTo>
                  <a:lnTo>
                    <a:pt x="1032" y="556"/>
                  </a:lnTo>
                  <a:lnTo>
                    <a:pt x="1056" y="565"/>
                  </a:lnTo>
                  <a:lnTo>
                    <a:pt x="1076" y="573"/>
                  </a:lnTo>
                  <a:lnTo>
                    <a:pt x="1095" y="588"/>
                  </a:lnTo>
                  <a:lnTo>
                    <a:pt x="1108" y="603"/>
                  </a:lnTo>
                  <a:lnTo>
                    <a:pt x="1119" y="621"/>
                  </a:lnTo>
                  <a:lnTo>
                    <a:pt x="1126" y="641"/>
                  </a:lnTo>
                  <a:lnTo>
                    <a:pt x="1129" y="661"/>
                  </a:lnTo>
                  <a:lnTo>
                    <a:pt x="1126" y="684"/>
                  </a:lnTo>
                  <a:lnTo>
                    <a:pt x="1125" y="706"/>
                  </a:lnTo>
                  <a:lnTo>
                    <a:pt x="1126" y="729"/>
                  </a:lnTo>
                  <a:lnTo>
                    <a:pt x="1129" y="749"/>
                  </a:lnTo>
                  <a:lnTo>
                    <a:pt x="1136" y="767"/>
                  </a:lnTo>
                  <a:lnTo>
                    <a:pt x="1145" y="785"/>
                  </a:lnTo>
                  <a:lnTo>
                    <a:pt x="1156" y="798"/>
                  </a:lnTo>
                  <a:lnTo>
                    <a:pt x="1173" y="811"/>
                  </a:lnTo>
                  <a:lnTo>
                    <a:pt x="1196" y="819"/>
                  </a:lnTo>
                  <a:lnTo>
                    <a:pt x="1220" y="826"/>
                  </a:lnTo>
                  <a:lnTo>
                    <a:pt x="1239" y="832"/>
                  </a:lnTo>
                  <a:lnTo>
                    <a:pt x="1263" y="837"/>
                  </a:lnTo>
                  <a:lnTo>
                    <a:pt x="1292" y="843"/>
                  </a:lnTo>
                  <a:lnTo>
                    <a:pt x="1316" y="847"/>
                  </a:lnTo>
                  <a:lnTo>
                    <a:pt x="1340" y="854"/>
                  </a:lnTo>
                  <a:lnTo>
                    <a:pt x="1359" y="861"/>
                  </a:lnTo>
                  <a:lnTo>
                    <a:pt x="1379" y="870"/>
                  </a:lnTo>
                  <a:lnTo>
                    <a:pt x="1395" y="881"/>
                  </a:lnTo>
                  <a:lnTo>
                    <a:pt x="1407" y="893"/>
                  </a:lnTo>
                  <a:lnTo>
                    <a:pt x="1424" y="911"/>
                  </a:lnTo>
                  <a:lnTo>
                    <a:pt x="1434" y="928"/>
                  </a:lnTo>
                  <a:lnTo>
                    <a:pt x="1443" y="946"/>
                  </a:lnTo>
                  <a:lnTo>
                    <a:pt x="1447" y="972"/>
                  </a:lnTo>
                  <a:lnTo>
                    <a:pt x="1444" y="996"/>
                  </a:lnTo>
                  <a:lnTo>
                    <a:pt x="1440" y="1017"/>
                  </a:lnTo>
                  <a:lnTo>
                    <a:pt x="1434" y="1044"/>
                  </a:lnTo>
                  <a:lnTo>
                    <a:pt x="1427" y="1073"/>
                  </a:lnTo>
                  <a:lnTo>
                    <a:pt x="1420" y="1100"/>
                  </a:lnTo>
                  <a:lnTo>
                    <a:pt x="1417" y="1123"/>
                  </a:lnTo>
                  <a:lnTo>
                    <a:pt x="1417" y="1141"/>
                  </a:lnTo>
                  <a:lnTo>
                    <a:pt x="1421" y="1168"/>
                  </a:lnTo>
                  <a:lnTo>
                    <a:pt x="1427" y="1190"/>
                  </a:lnTo>
                  <a:lnTo>
                    <a:pt x="1436" y="1207"/>
                  </a:lnTo>
                  <a:lnTo>
                    <a:pt x="1445" y="1224"/>
                  </a:lnTo>
                  <a:lnTo>
                    <a:pt x="1460" y="1243"/>
                  </a:lnTo>
                  <a:lnTo>
                    <a:pt x="1475" y="1261"/>
                  </a:lnTo>
                  <a:lnTo>
                    <a:pt x="1493" y="1277"/>
                  </a:lnTo>
                  <a:lnTo>
                    <a:pt x="1515" y="1289"/>
                  </a:lnTo>
                  <a:lnTo>
                    <a:pt x="1534" y="1296"/>
                  </a:lnTo>
                  <a:lnTo>
                    <a:pt x="1556" y="1302"/>
                  </a:lnTo>
                  <a:lnTo>
                    <a:pt x="1577" y="1305"/>
                  </a:lnTo>
                  <a:lnTo>
                    <a:pt x="1602" y="1306"/>
                  </a:lnTo>
                  <a:lnTo>
                    <a:pt x="1628" y="1305"/>
                  </a:lnTo>
                  <a:close/>
                </a:path>
              </a:pathLst>
            </a:custGeom>
            <a:solidFill>
              <a:srgbClr val="00A1DE"/>
            </a:solidFill>
            <a:ln w="17463">
              <a:solidFill>
                <a:schemeClr val="bg2"/>
              </a:solidFill>
              <a:round/>
              <a:headEnd/>
              <a:tailEnd/>
            </a:ln>
          </p:spPr>
          <p:txBody>
            <a:bodyPr/>
            <a:lstStyle/>
            <a:p>
              <a:pPr fontAlgn="base">
                <a:spcBef>
                  <a:spcPct val="0"/>
                </a:spcBef>
                <a:spcAft>
                  <a:spcPct val="0"/>
                </a:spcAft>
                <a:defRPr/>
              </a:pPr>
              <a:endParaRPr lang="en-GB" sz="1400" kern="0" dirty="0">
                <a:solidFill>
                  <a:srgbClr val="000000"/>
                </a:solidFill>
                <a:cs typeface="Arial" charset="0"/>
              </a:endParaRPr>
            </a:p>
          </p:txBody>
        </p:sp>
        <p:sp>
          <p:nvSpPr>
            <p:cNvPr id="13" name="Freeform 7"/>
            <p:cNvSpPr>
              <a:spLocks/>
            </p:cNvSpPr>
            <p:nvPr/>
          </p:nvSpPr>
          <p:spPr bwMode="auto">
            <a:xfrm>
              <a:off x="534194" y="1842011"/>
              <a:ext cx="2071496" cy="2048725"/>
            </a:xfrm>
            <a:custGeom>
              <a:avLst/>
              <a:gdLst>
                <a:gd name="T0" fmla="*/ 1630 w 1635"/>
                <a:gd name="T1" fmla="*/ 0 h 1327"/>
                <a:gd name="T2" fmla="*/ 1 w 1635"/>
                <a:gd name="T3" fmla="*/ 1327 h 1327"/>
                <a:gd name="T4" fmla="*/ 154 w 1635"/>
                <a:gd name="T5" fmla="*/ 1301 h 1327"/>
                <a:gd name="T6" fmla="*/ 150 w 1635"/>
                <a:gd name="T7" fmla="*/ 1258 h 1327"/>
                <a:gd name="T8" fmla="*/ 133 w 1635"/>
                <a:gd name="T9" fmla="*/ 1198 h 1327"/>
                <a:gd name="T10" fmla="*/ 127 w 1635"/>
                <a:gd name="T11" fmla="*/ 1150 h 1327"/>
                <a:gd name="T12" fmla="*/ 138 w 1635"/>
                <a:gd name="T13" fmla="*/ 1101 h 1327"/>
                <a:gd name="T14" fmla="*/ 172 w 1635"/>
                <a:gd name="T15" fmla="*/ 1058 h 1327"/>
                <a:gd name="T16" fmla="*/ 214 w 1635"/>
                <a:gd name="T17" fmla="*/ 1027 h 1327"/>
                <a:gd name="T18" fmla="*/ 265 w 1635"/>
                <a:gd name="T19" fmla="*/ 1012 h 1327"/>
                <a:gd name="T20" fmla="*/ 339 w 1635"/>
                <a:gd name="T21" fmla="*/ 1013 h 1327"/>
                <a:gd name="T22" fmla="*/ 387 w 1635"/>
                <a:gd name="T23" fmla="*/ 1023 h 1327"/>
                <a:gd name="T24" fmla="*/ 435 w 1635"/>
                <a:gd name="T25" fmla="*/ 1057 h 1327"/>
                <a:gd name="T26" fmla="*/ 467 w 1635"/>
                <a:gd name="T27" fmla="*/ 1098 h 1327"/>
                <a:gd name="T28" fmla="*/ 481 w 1635"/>
                <a:gd name="T29" fmla="*/ 1142 h 1327"/>
                <a:gd name="T30" fmla="*/ 478 w 1635"/>
                <a:gd name="T31" fmla="*/ 1190 h 1327"/>
                <a:gd name="T32" fmla="*/ 467 w 1635"/>
                <a:gd name="T33" fmla="*/ 1234 h 1327"/>
                <a:gd name="T34" fmla="*/ 456 w 1635"/>
                <a:gd name="T35" fmla="*/ 1279 h 1327"/>
                <a:gd name="T36" fmla="*/ 461 w 1635"/>
                <a:gd name="T37" fmla="*/ 1321 h 1327"/>
                <a:gd name="T38" fmla="*/ 733 w 1635"/>
                <a:gd name="T39" fmla="*/ 1274 h 1327"/>
                <a:gd name="T40" fmla="*/ 735 w 1635"/>
                <a:gd name="T41" fmla="*/ 1215 h 1327"/>
                <a:gd name="T42" fmla="*/ 740 w 1635"/>
                <a:gd name="T43" fmla="*/ 1166 h 1327"/>
                <a:gd name="T44" fmla="*/ 752 w 1635"/>
                <a:gd name="T45" fmla="*/ 1123 h 1327"/>
                <a:gd name="T46" fmla="*/ 776 w 1635"/>
                <a:gd name="T47" fmla="*/ 1095 h 1327"/>
                <a:gd name="T48" fmla="*/ 810 w 1635"/>
                <a:gd name="T49" fmla="*/ 1080 h 1327"/>
                <a:gd name="T50" fmla="*/ 843 w 1635"/>
                <a:gd name="T51" fmla="*/ 1075 h 1327"/>
                <a:gd name="T52" fmla="*/ 890 w 1635"/>
                <a:gd name="T53" fmla="*/ 1077 h 1327"/>
                <a:gd name="T54" fmla="*/ 932 w 1635"/>
                <a:gd name="T55" fmla="*/ 1081 h 1327"/>
                <a:gd name="T56" fmla="*/ 986 w 1635"/>
                <a:gd name="T57" fmla="*/ 1084 h 1327"/>
                <a:gd name="T58" fmla="*/ 1034 w 1635"/>
                <a:gd name="T59" fmla="*/ 1077 h 1327"/>
                <a:gd name="T60" fmla="*/ 1078 w 1635"/>
                <a:gd name="T61" fmla="*/ 1061 h 1327"/>
                <a:gd name="T62" fmla="*/ 1110 w 1635"/>
                <a:gd name="T63" fmla="*/ 1032 h 1327"/>
                <a:gd name="T64" fmla="*/ 1128 w 1635"/>
                <a:gd name="T65" fmla="*/ 995 h 1327"/>
                <a:gd name="T66" fmla="*/ 1128 w 1635"/>
                <a:gd name="T67" fmla="*/ 953 h 1327"/>
                <a:gd name="T68" fmla="*/ 1128 w 1635"/>
                <a:gd name="T69" fmla="*/ 906 h 1327"/>
                <a:gd name="T70" fmla="*/ 1138 w 1635"/>
                <a:gd name="T71" fmla="*/ 868 h 1327"/>
                <a:gd name="T72" fmla="*/ 1158 w 1635"/>
                <a:gd name="T73" fmla="*/ 837 h 1327"/>
                <a:gd name="T74" fmla="*/ 1199 w 1635"/>
                <a:gd name="T75" fmla="*/ 816 h 1327"/>
                <a:gd name="T76" fmla="*/ 1243 w 1635"/>
                <a:gd name="T77" fmla="*/ 803 h 1327"/>
                <a:gd name="T78" fmla="*/ 1295 w 1635"/>
                <a:gd name="T79" fmla="*/ 792 h 1327"/>
                <a:gd name="T80" fmla="*/ 1342 w 1635"/>
                <a:gd name="T81" fmla="*/ 780 h 1327"/>
                <a:gd name="T82" fmla="*/ 1381 w 1635"/>
                <a:gd name="T83" fmla="*/ 765 h 1327"/>
                <a:gd name="T84" fmla="*/ 1411 w 1635"/>
                <a:gd name="T85" fmla="*/ 742 h 1327"/>
                <a:gd name="T86" fmla="*/ 1436 w 1635"/>
                <a:gd name="T87" fmla="*/ 707 h 1327"/>
                <a:gd name="T88" fmla="*/ 1449 w 1635"/>
                <a:gd name="T89" fmla="*/ 662 h 1327"/>
                <a:gd name="T90" fmla="*/ 1443 w 1635"/>
                <a:gd name="T91" fmla="*/ 618 h 1327"/>
                <a:gd name="T92" fmla="*/ 1429 w 1635"/>
                <a:gd name="T93" fmla="*/ 561 h 1327"/>
                <a:gd name="T94" fmla="*/ 1421 w 1635"/>
                <a:gd name="T95" fmla="*/ 513 h 1327"/>
                <a:gd name="T96" fmla="*/ 1423 w 1635"/>
                <a:gd name="T97" fmla="*/ 467 h 1327"/>
                <a:gd name="T98" fmla="*/ 1438 w 1635"/>
                <a:gd name="T99" fmla="*/ 427 h 1327"/>
                <a:gd name="T100" fmla="*/ 1462 w 1635"/>
                <a:gd name="T101" fmla="*/ 392 h 1327"/>
                <a:gd name="T102" fmla="*/ 1497 w 1635"/>
                <a:gd name="T103" fmla="*/ 358 h 1327"/>
                <a:gd name="T104" fmla="*/ 1538 w 1635"/>
                <a:gd name="T105" fmla="*/ 338 h 1327"/>
                <a:gd name="T106" fmla="*/ 1579 w 1635"/>
                <a:gd name="T107" fmla="*/ 330 h 1327"/>
                <a:gd name="T108" fmla="*/ 1630 w 1635"/>
                <a:gd name="T109" fmla="*/ 330 h 132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635"/>
                <a:gd name="T166" fmla="*/ 0 h 1327"/>
                <a:gd name="T167" fmla="*/ 1635 w 1635"/>
                <a:gd name="T168" fmla="*/ 1327 h 132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635" h="1327">
                  <a:moveTo>
                    <a:pt x="1635" y="330"/>
                  </a:moveTo>
                  <a:lnTo>
                    <a:pt x="1635" y="0"/>
                  </a:lnTo>
                  <a:lnTo>
                    <a:pt x="0" y="0"/>
                  </a:lnTo>
                  <a:lnTo>
                    <a:pt x="1" y="1327"/>
                  </a:lnTo>
                  <a:lnTo>
                    <a:pt x="147" y="1327"/>
                  </a:lnTo>
                  <a:lnTo>
                    <a:pt x="154" y="1301"/>
                  </a:lnTo>
                  <a:lnTo>
                    <a:pt x="154" y="1283"/>
                  </a:lnTo>
                  <a:lnTo>
                    <a:pt x="150" y="1258"/>
                  </a:lnTo>
                  <a:lnTo>
                    <a:pt x="141" y="1231"/>
                  </a:lnTo>
                  <a:lnTo>
                    <a:pt x="133" y="1198"/>
                  </a:lnTo>
                  <a:lnTo>
                    <a:pt x="128" y="1173"/>
                  </a:lnTo>
                  <a:lnTo>
                    <a:pt x="127" y="1150"/>
                  </a:lnTo>
                  <a:lnTo>
                    <a:pt x="131" y="1125"/>
                  </a:lnTo>
                  <a:lnTo>
                    <a:pt x="138" y="1101"/>
                  </a:lnTo>
                  <a:lnTo>
                    <a:pt x="154" y="1077"/>
                  </a:lnTo>
                  <a:lnTo>
                    <a:pt x="172" y="1058"/>
                  </a:lnTo>
                  <a:lnTo>
                    <a:pt x="192" y="1040"/>
                  </a:lnTo>
                  <a:lnTo>
                    <a:pt x="214" y="1027"/>
                  </a:lnTo>
                  <a:lnTo>
                    <a:pt x="241" y="1016"/>
                  </a:lnTo>
                  <a:lnTo>
                    <a:pt x="265" y="1012"/>
                  </a:lnTo>
                  <a:lnTo>
                    <a:pt x="299" y="1010"/>
                  </a:lnTo>
                  <a:lnTo>
                    <a:pt x="339" y="1013"/>
                  </a:lnTo>
                  <a:lnTo>
                    <a:pt x="364" y="1016"/>
                  </a:lnTo>
                  <a:lnTo>
                    <a:pt x="387" y="1023"/>
                  </a:lnTo>
                  <a:lnTo>
                    <a:pt x="408" y="1036"/>
                  </a:lnTo>
                  <a:lnTo>
                    <a:pt x="435" y="1057"/>
                  </a:lnTo>
                  <a:lnTo>
                    <a:pt x="452" y="1077"/>
                  </a:lnTo>
                  <a:lnTo>
                    <a:pt x="467" y="1098"/>
                  </a:lnTo>
                  <a:lnTo>
                    <a:pt x="476" y="1121"/>
                  </a:lnTo>
                  <a:lnTo>
                    <a:pt x="481" y="1142"/>
                  </a:lnTo>
                  <a:lnTo>
                    <a:pt x="481" y="1166"/>
                  </a:lnTo>
                  <a:lnTo>
                    <a:pt x="478" y="1190"/>
                  </a:lnTo>
                  <a:lnTo>
                    <a:pt x="473" y="1212"/>
                  </a:lnTo>
                  <a:lnTo>
                    <a:pt x="467" y="1234"/>
                  </a:lnTo>
                  <a:lnTo>
                    <a:pt x="460" y="1256"/>
                  </a:lnTo>
                  <a:lnTo>
                    <a:pt x="456" y="1279"/>
                  </a:lnTo>
                  <a:lnTo>
                    <a:pt x="456" y="1298"/>
                  </a:lnTo>
                  <a:lnTo>
                    <a:pt x="461" y="1321"/>
                  </a:lnTo>
                  <a:lnTo>
                    <a:pt x="735" y="1321"/>
                  </a:lnTo>
                  <a:lnTo>
                    <a:pt x="733" y="1274"/>
                  </a:lnTo>
                  <a:lnTo>
                    <a:pt x="735" y="1241"/>
                  </a:lnTo>
                  <a:lnTo>
                    <a:pt x="735" y="1215"/>
                  </a:lnTo>
                  <a:lnTo>
                    <a:pt x="737" y="1191"/>
                  </a:lnTo>
                  <a:lnTo>
                    <a:pt x="740" y="1166"/>
                  </a:lnTo>
                  <a:lnTo>
                    <a:pt x="745" y="1140"/>
                  </a:lnTo>
                  <a:lnTo>
                    <a:pt x="752" y="1123"/>
                  </a:lnTo>
                  <a:lnTo>
                    <a:pt x="762" y="1108"/>
                  </a:lnTo>
                  <a:lnTo>
                    <a:pt x="776" y="1095"/>
                  </a:lnTo>
                  <a:lnTo>
                    <a:pt x="792" y="1085"/>
                  </a:lnTo>
                  <a:lnTo>
                    <a:pt x="810" y="1080"/>
                  </a:lnTo>
                  <a:lnTo>
                    <a:pt x="830" y="1077"/>
                  </a:lnTo>
                  <a:lnTo>
                    <a:pt x="848" y="1075"/>
                  </a:lnTo>
                  <a:lnTo>
                    <a:pt x="872" y="1075"/>
                  </a:lnTo>
                  <a:lnTo>
                    <a:pt x="895" y="1077"/>
                  </a:lnTo>
                  <a:lnTo>
                    <a:pt x="913" y="1080"/>
                  </a:lnTo>
                  <a:lnTo>
                    <a:pt x="937" y="1081"/>
                  </a:lnTo>
                  <a:lnTo>
                    <a:pt x="963" y="1084"/>
                  </a:lnTo>
                  <a:lnTo>
                    <a:pt x="991" y="1084"/>
                  </a:lnTo>
                  <a:lnTo>
                    <a:pt x="1015" y="1081"/>
                  </a:lnTo>
                  <a:lnTo>
                    <a:pt x="1039" y="1077"/>
                  </a:lnTo>
                  <a:lnTo>
                    <a:pt x="1064" y="1071"/>
                  </a:lnTo>
                  <a:lnTo>
                    <a:pt x="1083" y="1061"/>
                  </a:lnTo>
                  <a:lnTo>
                    <a:pt x="1102" y="1049"/>
                  </a:lnTo>
                  <a:lnTo>
                    <a:pt x="1115" y="1032"/>
                  </a:lnTo>
                  <a:lnTo>
                    <a:pt x="1128" y="1013"/>
                  </a:lnTo>
                  <a:lnTo>
                    <a:pt x="1133" y="995"/>
                  </a:lnTo>
                  <a:lnTo>
                    <a:pt x="1136" y="974"/>
                  </a:lnTo>
                  <a:lnTo>
                    <a:pt x="1133" y="953"/>
                  </a:lnTo>
                  <a:lnTo>
                    <a:pt x="1132" y="930"/>
                  </a:lnTo>
                  <a:lnTo>
                    <a:pt x="1133" y="906"/>
                  </a:lnTo>
                  <a:lnTo>
                    <a:pt x="1138" y="888"/>
                  </a:lnTo>
                  <a:lnTo>
                    <a:pt x="1143" y="868"/>
                  </a:lnTo>
                  <a:lnTo>
                    <a:pt x="1152" y="849"/>
                  </a:lnTo>
                  <a:lnTo>
                    <a:pt x="1163" y="837"/>
                  </a:lnTo>
                  <a:lnTo>
                    <a:pt x="1181" y="824"/>
                  </a:lnTo>
                  <a:lnTo>
                    <a:pt x="1204" y="816"/>
                  </a:lnTo>
                  <a:lnTo>
                    <a:pt x="1227" y="809"/>
                  </a:lnTo>
                  <a:lnTo>
                    <a:pt x="1248" y="803"/>
                  </a:lnTo>
                  <a:lnTo>
                    <a:pt x="1270" y="797"/>
                  </a:lnTo>
                  <a:lnTo>
                    <a:pt x="1300" y="792"/>
                  </a:lnTo>
                  <a:lnTo>
                    <a:pt x="1323" y="787"/>
                  </a:lnTo>
                  <a:lnTo>
                    <a:pt x="1347" y="780"/>
                  </a:lnTo>
                  <a:lnTo>
                    <a:pt x="1366" y="773"/>
                  </a:lnTo>
                  <a:lnTo>
                    <a:pt x="1386" y="765"/>
                  </a:lnTo>
                  <a:lnTo>
                    <a:pt x="1402" y="753"/>
                  </a:lnTo>
                  <a:lnTo>
                    <a:pt x="1416" y="742"/>
                  </a:lnTo>
                  <a:lnTo>
                    <a:pt x="1431" y="724"/>
                  </a:lnTo>
                  <a:lnTo>
                    <a:pt x="1441" y="707"/>
                  </a:lnTo>
                  <a:lnTo>
                    <a:pt x="1450" y="687"/>
                  </a:lnTo>
                  <a:lnTo>
                    <a:pt x="1454" y="662"/>
                  </a:lnTo>
                  <a:lnTo>
                    <a:pt x="1451" y="641"/>
                  </a:lnTo>
                  <a:lnTo>
                    <a:pt x="1448" y="618"/>
                  </a:lnTo>
                  <a:lnTo>
                    <a:pt x="1441" y="591"/>
                  </a:lnTo>
                  <a:lnTo>
                    <a:pt x="1434" y="561"/>
                  </a:lnTo>
                  <a:lnTo>
                    <a:pt x="1427" y="535"/>
                  </a:lnTo>
                  <a:lnTo>
                    <a:pt x="1426" y="513"/>
                  </a:lnTo>
                  <a:lnTo>
                    <a:pt x="1426" y="494"/>
                  </a:lnTo>
                  <a:lnTo>
                    <a:pt x="1428" y="467"/>
                  </a:lnTo>
                  <a:lnTo>
                    <a:pt x="1436" y="444"/>
                  </a:lnTo>
                  <a:lnTo>
                    <a:pt x="1443" y="427"/>
                  </a:lnTo>
                  <a:lnTo>
                    <a:pt x="1452" y="410"/>
                  </a:lnTo>
                  <a:lnTo>
                    <a:pt x="1467" y="392"/>
                  </a:lnTo>
                  <a:lnTo>
                    <a:pt x="1482" y="374"/>
                  </a:lnTo>
                  <a:lnTo>
                    <a:pt x="1502" y="358"/>
                  </a:lnTo>
                  <a:lnTo>
                    <a:pt x="1523" y="345"/>
                  </a:lnTo>
                  <a:lnTo>
                    <a:pt x="1543" y="338"/>
                  </a:lnTo>
                  <a:lnTo>
                    <a:pt x="1563" y="333"/>
                  </a:lnTo>
                  <a:lnTo>
                    <a:pt x="1584" y="330"/>
                  </a:lnTo>
                  <a:lnTo>
                    <a:pt x="1609" y="330"/>
                  </a:lnTo>
                  <a:lnTo>
                    <a:pt x="1635" y="330"/>
                  </a:lnTo>
                  <a:close/>
                </a:path>
              </a:pathLst>
            </a:custGeom>
            <a:solidFill>
              <a:schemeClr val="accent4"/>
            </a:solidFill>
            <a:ln w="17463">
              <a:solidFill>
                <a:schemeClr val="bg2"/>
              </a:solidFill>
              <a:round/>
              <a:headEnd/>
              <a:tailEnd/>
            </a:ln>
          </p:spPr>
          <p:txBody>
            <a:bodyPr/>
            <a:lstStyle/>
            <a:p>
              <a:pPr fontAlgn="base">
                <a:spcBef>
                  <a:spcPct val="0"/>
                </a:spcBef>
                <a:spcAft>
                  <a:spcPct val="0"/>
                </a:spcAft>
                <a:defRPr/>
              </a:pPr>
              <a:endParaRPr lang="en-GB" sz="1400" kern="0" dirty="0">
                <a:ln>
                  <a:solidFill>
                    <a:srgbClr val="FFFFFF"/>
                  </a:solidFill>
                </a:ln>
                <a:solidFill>
                  <a:srgbClr val="002776"/>
                </a:solidFill>
                <a:cs typeface="Arial" charset="0"/>
              </a:endParaRPr>
            </a:p>
          </p:txBody>
        </p:sp>
        <p:sp>
          <p:nvSpPr>
            <p:cNvPr id="14" name="TextBox 43"/>
            <p:cNvSpPr txBox="1">
              <a:spLocks noChangeArrowheads="1"/>
            </p:cNvSpPr>
            <p:nvPr/>
          </p:nvSpPr>
          <p:spPr bwMode="auto">
            <a:xfrm>
              <a:off x="1954180" y="3575327"/>
              <a:ext cx="1262210" cy="699123"/>
            </a:xfrm>
            <a:prstGeom prst="rect">
              <a:avLst/>
            </a:prstGeom>
            <a:noFill/>
            <a:ln w="9525">
              <a:solidFill>
                <a:schemeClr val="bg2"/>
              </a:solidFill>
              <a:miter lim="800000"/>
              <a:headEnd/>
              <a:tailEnd/>
            </a:ln>
          </p:spPr>
          <p:txBody>
            <a:bodyPr>
              <a:spAutoFit/>
            </a:bodyPr>
            <a:lstStyle/>
            <a:p>
              <a:pPr algn="ctr" fontAlgn="base">
                <a:spcBef>
                  <a:spcPct val="0"/>
                </a:spcBef>
                <a:spcAft>
                  <a:spcPct val="0"/>
                </a:spcAft>
                <a:defRPr/>
              </a:pPr>
              <a:r>
                <a:rPr lang="en-US" sz="1400" kern="0" dirty="0" smtClean="0">
                  <a:solidFill>
                    <a:srgbClr val="313131"/>
                  </a:solidFill>
                  <a:cs typeface="Arial" charset="0"/>
                </a:rPr>
                <a:t>Central Levies</a:t>
              </a:r>
            </a:p>
          </p:txBody>
        </p:sp>
        <p:sp>
          <p:nvSpPr>
            <p:cNvPr id="15" name="TextBox 44"/>
            <p:cNvSpPr txBox="1">
              <a:spLocks noChangeArrowheads="1"/>
            </p:cNvSpPr>
            <p:nvPr/>
          </p:nvSpPr>
          <p:spPr bwMode="auto">
            <a:xfrm>
              <a:off x="691971" y="2243578"/>
              <a:ext cx="1262210" cy="699123"/>
            </a:xfrm>
            <a:prstGeom prst="rect">
              <a:avLst/>
            </a:prstGeom>
            <a:noFill/>
            <a:ln w="9525">
              <a:noFill/>
              <a:miter lim="800000"/>
              <a:headEnd/>
              <a:tailEnd/>
            </a:ln>
          </p:spPr>
          <p:txBody>
            <a:bodyPr>
              <a:spAutoFit/>
            </a:bodyPr>
            <a:lstStyle/>
            <a:p>
              <a:pPr algn="ctr" fontAlgn="base">
                <a:spcBef>
                  <a:spcPct val="0"/>
                </a:spcBef>
                <a:spcAft>
                  <a:spcPct val="0"/>
                </a:spcAft>
                <a:defRPr/>
              </a:pPr>
              <a:r>
                <a:rPr lang="en-US" sz="1400" kern="0" dirty="0" smtClean="0">
                  <a:solidFill>
                    <a:prstClr val="white"/>
                  </a:solidFill>
                  <a:cs typeface="Arial" charset="0"/>
                </a:rPr>
                <a:t>Customs  Duty</a:t>
              </a:r>
            </a:p>
          </p:txBody>
        </p:sp>
        <p:sp>
          <p:nvSpPr>
            <p:cNvPr id="16" name="TextBox 45"/>
            <p:cNvSpPr txBox="1">
              <a:spLocks noChangeArrowheads="1"/>
            </p:cNvSpPr>
            <p:nvPr/>
          </p:nvSpPr>
          <p:spPr bwMode="auto">
            <a:xfrm>
              <a:off x="3216389" y="4729510"/>
              <a:ext cx="1262210" cy="699123"/>
            </a:xfrm>
            <a:prstGeom prst="rect">
              <a:avLst/>
            </a:prstGeom>
            <a:noFill/>
            <a:ln w="9525">
              <a:noFill/>
              <a:miter lim="800000"/>
              <a:headEnd/>
              <a:tailEnd/>
            </a:ln>
          </p:spPr>
          <p:txBody>
            <a:bodyPr>
              <a:spAutoFit/>
            </a:bodyPr>
            <a:lstStyle/>
            <a:p>
              <a:pPr algn="ctr" fontAlgn="base">
                <a:spcBef>
                  <a:spcPct val="0"/>
                </a:spcBef>
                <a:spcAft>
                  <a:spcPct val="0"/>
                </a:spcAft>
                <a:defRPr/>
              </a:pPr>
              <a:r>
                <a:rPr lang="en-US" sz="1400" kern="0" dirty="0" smtClean="0">
                  <a:solidFill>
                    <a:srgbClr val="313131"/>
                  </a:solidFill>
                  <a:cs typeface="Arial" charset="0"/>
                </a:rPr>
                <a:t>Service Tax</a:t>
              </a:r>
            </a:p>
          </p:txBody>
        </p:sp>
        <p:sp>
          <p:nvSpPr>
            <p:cNvPr id="17" name="TextBox 46"/>
            <p:cNvSpPr txBox="1">
              <a:spLocks noChangeArrowheads="1"/>
            </p:cNvSpPr>
            <p:nvPr/>
          </p:nvSpPr>
          <p:spPr bwMode="auto">
            <a:xfrm>
              <a:off x="3234384" y="2289820"/>
              <a:ext cx="1262210" cy="699123"/>
            </a:xfrm>
            <a:prstGeom prst="rect">
              <a:avLst/>
            </a:prstGeom>
            <a:noFill/>
            <a:ln w="9525">
              <a:noFill/>
              <a:miter lim="800000"/>
              <a:headEnd/>
              <a:tailEnd/>
            </a:ln>
          </p:spPr>
          <p:txBody>
            <a:bodyPr>
              <a:spAutoFit/>
            </a:bodyPr>
            <a:lstStyle/>
            <a:p>
              <a:pPr algn="ctr" fontAlgn="base">
                <a:spcBef>
                  <a:spcPct val="0"/>
                </a:spcBef>
                <a:spcAft>
                  <a:spcPct val="0"/>
                </a:spcAft>
                <a:defRPr/>
              </a:pPr>
              <a:r>
                <a:rPr lang="en-US" sz="1400" kern="0" dirty="0" smtClean="0">
                  <a:solidFill>
                    <a:srgbClr val="FFFFFF"/>
                  </a:solidFill>
                  <a:cs typeface="Arial" charset="0"/>
                </a:rPr>
                <a:t>Excise Duty</a:t>
              </a:r>
            </a:p>
          </p:txBody>
        </p:sp>
        <p:sp>
          <p:nvSpPr>
            <p:cNvPr id="18" name="TextBox 47"/>
            <p:cNvSpPr txBox="1">
              <a:spLocks noChangeArrowheads="1"/>
            </p:cNvSpPr>
            <p:nvPr/>
          </p:nvSpPr>
          <p:spPr bwMode="auto">
            <a:xfrm>
              <a:off x="691971" y="4818293"/>
              <a:ext cx="1262210" cy="411250"/>
            </a:xfrm>
            <a:prstGeom prst="rect">
              <a:avLst/>
            </a:prstGeom>
            <a:noFill/>
            <a:ln w="9525">
              <a:solidFill>
                <a:schemeClr val="bg2"/>
              </a:solidFill>
              <a:miter lim="800000"/>
              <a:headEnd/>
              <a:tailEnd/>
            </a:ln>
          </p:spPr>
          <p:txBody>
            <a:bodyPr>
              <a:spAutoFit/>
            </a:bodyPr>
            <a:lstStyle/>
            <a:p>
              <a:pPr algn="ctr" fontAlgn="base">
                <a:spcBef>
                  <a:spcPct val="0"/>
                </a:spcBef>
                <a:spcAft>
                  <a:spcPct val="0"/>
                </a:spcAft>
                <a:defRPr/>
              </a:pPr>
              <a:r>
                <a:rPr lang="en-US" sz="1400" kern="0" dirty="0" smtClean="0">
                  <a:solidFill>
                    <a:srgbClr val="FFFFFF"/>
                  </a:solidFill>
                  <a:cs typeface="Arial" charset="0"/>
                </a:rPr>
                <a:t>Cess</a:t>
              </a:r>
            </a:p>
          </p:txBody>
        </p:sp>
        <p:sp>
          <p:nvSpPr>
            <p:cNvPr id="19" name="Freeform 18"/>
            <p:cNvSpPr>
              <a:spLocks/>
            </p:cNvSpPr>
            <p:nvPr/>
          </p:nvSpPr>
          <p:spPr bwMode="auto">
            <a:xfrm>
              <a:off x="547634" y="3396796"/>
              <a:ext cx="2061415" cy="2443502"/>
            </a:xfrm>
            <a:custGeom>
              <a:avLst/>
              <a:gdLst>
                <a:gd name="T0" fmla="*/ 1627 w 1628"/>
                <a:gd name="T1" fmla="*/ 1584 h 1584"/>
                <a:gd name="T2" fmla="*/ 0 w 1628"/>
                <a:gd name="T3" fmla="*/ 319 h 1584"/>
                <a:gd name="T4" fmla="*/ 147 w 1628"/>
                <a:gd name="T5" fmla="*/ 308 h 1584"/>
                <a:gd name="T6" fmla="*/ 151 w 1628"/>
                <a:gd name="T7" fmla="*/ 280 h 1584"/>
                <a:gd name="T8" fmla="*/ 144 w 1628"/>
                <a:gd name="T9" fmla="*/ 244 h 1584"/>
                <a:gd name="T10" fmla="*/ 133 w 1628"/>
                <a:gd name="T11" fmla="*/ 202 h 1584"/>
                <a:gd name="T12" fmla="*/ 126 w 1628"/>
                <a:gd name="T13" fmla="*/ 161 h 1584"/>
                <a:gd name="T14" fmla="*/ 127 w 1628"/>
                <a:gd name="T15" fmla="*/ 123 h 1584"/>
                <a:gd name="T16" fmla="*/ 140 w 1628"/>
                <a:gd name="T17" fmla="*/ 85 h 1584"/>
                <a:gd name="T18" fmla="*/ 166 w 1628"/>
                <a:gd name="T19" fmla="*/ 54 h 1584"/>
                <a:gd name="T20" fmla="*/ 196 w 1628"/>
                <a:gd name="T21" fmla="*/ 28 h 1584"/>
                <a:gd name="T22" fmla="*/ 233 w 1628"/>
                <a:gd name="T23" fmla="*/ 10 h 1584"/>
                <a:gd name="T24" fmla="*/ 279 w 1628"/>
                <a:gd name="T25" fmla="*/ 2 h 1584"/>
                <a:gd name="T26" fmla="*/ 320 w 1628"/>
                <a:gd name="T27" fmla="*/ 0 h 1584"/>
                <a:gd name="T28" fmla="*/ 356 w 1628"/>
                <a:gd name="T29" fmla="*/ 4 h 1584"/>
                <a:gd name="T30" fmla="*/ 392 w 1628"/>
                <a:gd name="T31" fmla="*/ 16 h 1584"/>
                <a:gd name="T32" fmla="*/ 422 w 1628"/>
                <a:gd name="T33" fmla="*/ 36 h 1584"/>
                <a:gd name="T34" fmla="*/ 450 w 1628"/>
                <a:gd name="T35" fmla="*/ 65 h 1584"/>
                <a:gd name="T36" fmla="*/ 473 w 1628"/>
                <a:gd name="T37" fmla="*/ 98 h 1584"/>
                <a:gd name="T38" fmla="*/ 485 w 1628"/>
                <a:gd name="T39" fmla="*/ 143 h 1584"/>
                <a:gd name="T40" fmla="*/ 480 w 1628"/>
                <a:gd name="T41" fmla="*/ 188 h 1584"/>
                <a:gd name="T42" fmla="*/ 469 w 1628"/>
                <a:gd name="T43" fmla="*/ 233 h 1584"/>
                <a:gd name="T44" fmla="*/ 457 w 1628"/>
                <a:gd name="T45" fmla="*/ 278 h 1584"/>
                <a:gd name="T46" fmla="*/ 460 w 1628"/>
                <a:gd name="T47" fmla="*/ 300 h 1584"/>
                <a:gd name="T48" fmla="*/ 734 w 1628"/>
                <a:gd name="T49" fmla="*/ 311 h 1584"/>
                <a:gd name="T50" fmla="*/ 727 w 1628"/>
                <a:gd name="T51" fmla="*/ 394 h 1584"/>
                <a:gd name="T52" fmla="*/ 730 w 1628"/>
                <a:gd name="T53" fmla="*/ 444 h 1584"/>
                <a:gd name="T54" fmla="*/ 737 w 1628"/>
                <a:gd name="T55" fmla="*/ 494 h 1584"/>
                <a:gd name="T56" fmla="*/ 755 w 1628"/>
                <a:gd name="T57" fmla="*/ 525 h 1584"/>
                <a:gd name="T58" fmla="*/ 785 w 1628"/>
                <a:gd name="T59" fmla="*/ 548 h 1584"/>
                <a:gd name="T60" fmla="*/ 820 w 1628"/>
                <a:gd name="T61" fmla="*/ 558 h 1584"/>
                <a:gd name="T62" fmla="*/ 863 w 1628"/>
                <a:gd name="T63" fmla="*/ 559 h 1584"/>
                <a:gd name="T64" fmla="*/ 904 w 1628"/>
                <a:gd name="T65" fmla="*/ 555 h 1584"/>
                <a:gd name="T66" fmla="*/ 955 w 1628"/>
                <a:gd name="T67" fmla="*/ 549 h 1584"/>
                <a:gd name="T68" fmla="*/ 1007 w 1628"/>
                <a:gd name="T69" fmla="*/ 552 h 1584"/>
                <a:gd name="T70" fmla="*/ 1055 w 1628"/>
                <a:gd name="T71" fmla="*/ 565 h 1584"/>
                <a:gd name="T72" fmla="*/ 1094 w 1628"/>
                <a:gd name="T73" fmla="*/ 588 h 1584"/>
                <a:gd name="T74" fmla="*/ 1118 w 1628"/>
                <a:gd name="T75" fmla="*/ 621 h 1584"/>
                <a:gd name="T76" fmla="*/ 1128 w 1628"/>
                <a:gd name="T77" fmla="*/ 661 h 1584"/>
                <a:gd name="T78" fmla="*/ 1124 w 1628"/>
                <a:gd name="T79" fmla="*/ 706 h 1584"/>
                <a:gd name="T80" fmla="*/ 1128 w 1628"/>
                <a:gd name="T81" fmla="*/ 749 h 1584"/>
                <a:gd name="T82" fmla="*/ 1144 w 1628"/>
                <a:gd name="T83" fmla="*/ 785 h 1584"/>
                <a:gd name="T84" fmla="*/ 1172 w 1628"/>
                <a:gd name="T85" fmla="*/ 811 h 1584"/>
                <a:gd name="T86" fmla="*/ 1219 w 1628"/>
                <a:gd name="T87" fmla="*/ 826 h 1584"/>
                <a:gd name="T88" fmla="*/ 1262 w 1628"/>
                <a:gd name="T89" fmla="*/ 837 h 1584"/>
                <a:gd name="T90" fmla="*/ 1315 w 1628"/>
                <a:gd name="T91" fmla="*/ 847 h 1584"/>
                <a:gd name="T92" fmla="*/ 1358 w 1628"/>
                <a:gd name="T93" fmla="*/ 861 h 1584"/>
                <a:gd name="T94" fmla="*/ 1394 w 1628"/>
                <a:gd name="T95" fmla="*/ 881 h 1584"/>
                <a:gd name="T96" fmla="*/ 1423 w 1628"/>
                <a:gd name="T97" fmla="*/ 911 h 1584"/>
                <a:gd name="T98" fmla="*/ 1442 w 1628"/>
                <a:gd name="T99" fmla="*/ 946 h 1584"/>
                <a:gd name="T100" fmla="*/ 1443 w 1628"/>
                <a:gd name="T101" fmla="*/ 996 h 1584"/>
                <a:gd name="T102" fmla="*/ 1433 w 1628"/>
                <a:gd name="T103" fmla="*/ 1044 h 1584"/>
                <a:gd name="T104" fmla="*/ 1419 w 1628"/>
                <a:gd name="T105" fmla="*/ 1100 h 1584"/>
                <a:gd name="T106" fmla="*/ 1416 w 1628"/>
                <a:gd name="T107" fmla="*/ 1141 h 1584"/>
                <a:gd name="T108" fmla="*/ 1426 w 1628"/>
                <a:gd name="T109" fmla="*/ 1190 h 1584"/>
                <a:gd name="T110" fmla="*/ 1444 w 1628"/>
                <a:gd name="T111" fmla="*/ 1224 h 1584"/>
                <a:gd name="T112" fmla="*/ 1474 w 1628"/>
                <a:gd name="T113" fmla="*/ 1261 h 1584"/>
                <a:gd name="T114" fmla="*/ 1514 w 1628"/>
                <a:gd name="T115" fmla="*/ 1289 h 1584"/>
                <a:gd name="T116" fmla="*/ 1555 w 1628"/>
                <a:gd name="T117" fmla="*/ 1302 h 1584"/>
                <a:gd name="T118" fmla="*/ 1601 w 1628"/>
                <a:gd name="T119" fmla="*/ 1306 h 158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28"/>
                <a:gd name="T181" fmla="*/ 0 h 1584"/>
                <a:gd name="T182" fmla="*/ 1628 w 1628"/>
                <a:gd name="T183" fmla="*/ 1584 h 158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28" h="1584">
                  <a:moveTo>
                    <a:pt x="1628" y="1305"/>
                  </a:moveTo>
                  <a:lnTo>
                    <a:pt x="1628" y="1584"/>
                  </a:lnTo>
                  <a:lnTo>
                    <a:pt x="1" y="1584"/>
                  </a:lnTo>
                  <a:lnTo>
                    <a:pt x="0" y="319"/>
                  </a:lnTo>
                  <a:lnTo>
                    <a:pt x="141" y="319"/>
                  </a:lnTo>
                  <a:lnTo>
                    <a:pt x="147" y="308"/>
                  </a:lnTo>
                  <a:lnTo>
                    <a:pt x="151" y="292"/>
                  </a:lnTo>
                  <a:lnTo>
                    <a:pt x="151" y="280"/>
                  </a:lnTo>
                  <a:lnTo>
                    <a:pt x="150" y="264"/>
                  </a:lnTo>
                  <a:lnTo>
                    <a:pt x="144" y="244"/>
                  </a:lnTo>
                  <a:lnTo>
                    <a:pt x="138" y="219"/>
                  </a:lnTo>
                  <a:lnTo>
                    <a:pt x="133" y="202"/>
                  </a:lnTo>
                  <a:lnTo>
                    <a:pt x="127" y="181"/>
                  </a:lnTo>
                  <a:lnTo>
                    <a:pt x="126" y="161"/>
                  </a:lnTo>
                  <a:lnTo>
                    <a:pt x="126" y="141"/>
                  </a:lnTo>
                  <a:lnTo>
                    <a:pt x="127" y="123"/>
                  </a:lnTo>
                  <a:lnTo>
                    <a:pt x="133" y="103"/>
                  </a:lnTo>
                  <a:lnTo>
                    <a:pt x="140" y="85"/>
                  </a:lnTo>
                  <a:lnTo>
                    <a:pt x="151" y="71"/>
                  </a:lnTo>
                  <a:lnTo>
                    <a:pt x="166" y="54"/>
                  </a:lnTo>
                  <a:lnTo>
                    <a:pt x="181" y="41"/>
                  </a:lnTo>
                  <a:lnTo>
                    <a:pt x="196" y="28"/>
                  </a:lnTo>
                  <a:lnTo>
                    <a:pt x="213" y="19"/>
                  </a:lnTo>
                  <a:lnTo>
                    <a:pt x="233" y="10"/>
                  </a:lnTo>
                  <a:lnTo>
                    <a:pt x="255" y="4"/>
                  </a:lnTo>
                  <a:lnTo>
                    <a:pt x="279" y="2"/>
                  </a:lnTo>
                  <a:lnTo>
                    <a:pt x="299" y="0"/>
                  </a:lnTo>
                  <a:lnTo>
                    <a:pt x="320" y="0"/>
                  </a:lnTo>
                  <a:lnTo>
                    <a:pt x="340" y="2"/>
                  </a:lnTo>
                  <a:lnTo>
                    <a:pt x="356" y="4"/>
                  </a:lnTo>
                  <a:lnTo>
                    <a:pt x="374" y="10"/>
                  </a:lnTo>
                  <a:lnTo>
                    <a:pt x="392" y="16"/>
                  </a:lnTo>
                  <a:lnTo>
                    <a:pt x="406" y="24"/>
                  </a:lnTo>
                  <a:lnTo>
                    <a:pt x="422" y="36"/>
                  </a:lnTo>
                  <a:lnTo>
                    <a:pt x="436" y="50"/>
                  </a:lnTo>
                  <a:lnTo>
                    <a:pt x="450" y="65"/>
                  </a:lnTo>
                  <a:lnTo>
                    <a:pt x="463" y="81"/>
                  </a:lnTo>
                  <a:lnTo>
                    <a:pt x="473" y="98"/>
                  </a:lnTo>
                  <a:lnTo>
                    <a:pt x="480" y="119"/>
                  </a:lnTo>
                  <a:lnTo>
                    <a:pt x="485" y="143"/>
                  </a:lnTo>
                  <a:lnTo>
                    <a:pt x="485" y="165"/>
                  </a:lnTo>
                  <a:lnTo>
                    <a:pt x="480" y="188"/>
                  </a:lnTo>
                  <a:lnTo>
                    <a:pt x="474" y="211"/>
                  </a:lnTo>
                  <a:lnTo>
                    <a:pt x="469" y="233"/>
                  </a:lnTo>
                  <a:lnTo>
                    <a:pt x="461" y="259"/>
                  </a:lnTo>
                  <a:lnTo>
                    <a:pt x="457" y="278"/>
                  </a:lnTo>
                  <a:lnTo>
                    <a:pt x="457" y="290"/>
                  </a:lnTo>
                  <a:lnTo>
                    <a:pt x="460" y="300"/>
                  </a:lnTo>
                  <a:lnTo>
                    <a:pt x="464" y="311"/>
                  </a:lnTo>
                  <a:lnTo>
                    <a:pt x="734" y="311"/>
                  </a:lnTo>
                  <a:lnTo>
                    <a:pt x="728" y="363"/>
                  </a:lnTo>
                  <a:lnTo>
                    <a:pt x="727" y="394"/>
                  </a:lnTo>
                  <a:lnTo>
                    <a:pt x="728" y="420"/>
                  </a:lnTo>
                  <a:lnTo>
                    <a:pt x="730" y="444"/>
                  </a:lnTo>
                  <a:lnTo>
                    <a:pt x="733" y="469"/>
                  </a:lnTo>
                  <a:lnTo>
                    <a:pt x="737" y="494"/>
                  </a:lnTo>
                  <a:lnTo>
                    <a:pt x="745" y="511"/>
                  </a:lnTo>
                  <a:lnTo>
                    <a:pt x="755" y="525"/>
                  </a:lnTo>
                  <a:lnTo>
                    <a:pt x="768" y="538"/>
                  </a:lnTo>
                  <a:lnTo>
                    <a:pt x="785" y="548"/>
                  </a:lnTo>
                  <a:lnTo>
                    <a:pt x="803" y="555"/>
                  </a:lnTo>
                  <a:lnTo>
                    <a:pt x="821" y="558"/>
                  </a:lnTo>
                  <a:lnTo>
                    <a:pt x="841" y="559"/>
                  </a:lnTo>
                  <a:lnTo>
                    <a:pt x="864" y="559"/>
                  </a:lnTo>
                  <a:lnTo>
                    <a:pt x="888" y="556"/>
                  </a:lnTo>
                  <a:lnTo>
                    <a:pt x="905" y="555"/>
                  </a:lnTo>
                  <a:lnTo>
                    <a:pt x="930" y="552"/>
                  </a:lnTo>
                  <a:lnTo>
                    <a:pt x="956" y="549"/>
                  </a:lnTo>
                  <a:lnTo>
                    <a:pt x="984" y="549"/>
                  </a:lnTo>
                  <a:lnTo>
                    <a:pt x="1008" y="552"/>
                  </a:lnTo>
                  <a:lnTo>
                    <a:pt x="1032" y="556"/>
                  </a:lnTo>
                  <a:lnTo>
                    <a:pt x="1056" y="565"/>
                  </a:lnTo>
                  <a:lnTo>
                    <a:pt x="1076" y="573"/>
                  </a:lnTo>
                  <a:lnTo>
                    <a:pt x="1095" y="588"/>
                  </a:lnTo>
                  <a:lnTo>
                    <a:pt x="1108" y="603"/>
                  </a:lnTo>
                  <a:lnTo>
                    <a:pt x="1119" y="621"/>
                  </a:lnTo>
                  <a:lnTo>
                    <a:pt x="1126" y="641"/>
                  </a:lnTo>
                  <a:lnTo>
                    <a:pt x="1129" y="661"/>
                  </a:lnTo>
                  <a:lnTo>
                    <a:pt x="1126" y="684"/>
                  </a:lnTo>
                  <a:lnTo>
                    <a:pt x="1125" y="706"/>
                  </a:lnTo>
                  <a:lnTo>
                    <a:pt x="1126" y="729"/>
                  </a:lnTo>
                  <a:lnTo>
                    <a:pt x="1129" y="749"/>
                  </a:lnTo>
                  <a:lnTo>
                    <a:pt x="1136" y="767"/>
                  </a:lnTo>
                  <a:lnTo>
                    <a:pt x="1145" y="785"/>
                  </a:lnTo>
                  <a:lnTo>
                    <a:pt x="1156" y="798"/>
                  </a:lnTo>
                  <a:lnTo>
                    <a:pt x="1173" y="811"/>
                  </a:lnTo>
                  <a:lnTo>
                    <a:pt x="1196" y="819"/>
                  </a:lnTo>
                  <a:lnTo>
                    <a:pt x="1220" y="826"/>
                  </a:lnTo>
                  <a:lnTo>
                    <a:pt x="1239" y="832"/>
                  </a:lnTo>
                  <a:lnTo>
                    <a:pt x="1263" y="837"/>
                  </a:lnTo>
                  <a:lnTo>
                    <a:pt x="1292" y="843"/>
                  </a:lnTo>
                  <a:lnTo>
                    <a:pt x="1316" y="847"/>
                  </a:lnTo>
                  <a:lnTo>
                    <a:pt x="1340" y="854"/>
                  </a:lnTo>
                  <a:lnTo>
                    <a:pt x="1359" y="861"/>
                  </a:lnTo>
                  <a:lnTo>
                    <a:pt x="1379" y="870"/>
                  </a:lnTo>
                  <a:lnTo>
                    <a:pt x="1395" y="881"/>
                  </a:lnTo>
                  <a:lnTo>
                    <a:pt x="1407" y="893"/>
                  </a:lnTo>
                  <a:lnTo>
                    <a:pt x="1424" y="911"/>
                  </a:lnTo>
                  <a:lnTo>
                    <a:pt x="1434" y="928"/>
                  </a:lnTo>
                  <a:lnTo>
                    <a:pt x="1443" y="946"/>
                  </a:lnTo>
                  <a:lnTo>
                    <a:pt x="1447" y="972"/>
                  </a:lnTo>
                  <a:lnTo>
                    <a:pt x="1444" y="996"/>
                  </a:lnTo>
                  <a:lnTo>
                    <a:pt x="1440" y="1017"/>
                  </a:lnTo>
                  <a:lnTo>
                    <a:pt x="1434" y="1044"/>
                  </a:lnTo>
                  <a:lnTo>
                    <a:pt x="1427" y="1073"/>
                  </a:lnTo>
                  <a:lnTo>
                    <a:pt x="1420" y="1100"/>
                  </a:lnTo>
                  <a:lnTo>
                    <a:pt x="1417" y="1123"/>
                  </a:lnTo>
                  <a:lnTo>
                    <a:pt x="1417" y="1141"/>
                  </a:lnTo>
                  <a:lnTo>
                    <a:pt x="1421" y="1168"/>
                  </a:lnTo>
                  <a:lnTo>
                    <a:pt x="1427" y="1190"/>
                  </a:lnTo>
                  <a:lnTo>
                    <a:pt x="1436" y="1207"/>
                  </a:lnTo>
                  <a:lnTo>
                    <a:pt x="1445" y="1224"/>
                  </a:lnTo>
                  <a:lnTo>
                    <a:pt x="1460" y="1243"/>
                  </a:lnTo>
                  <a:lnTo>
                    <a:pt x="1475" y="1261"/>
                  </a:lnTo>
                  <a:lnTo>
                    <a:pt x="1493" y="1277"/>
                  </a:lnTo>
                  <a:lnTo>
                    <a:pt x="1515" y="1289"/>
                  </a:lnTo>
                  <a:lnTo>
                    <a:pt x="1534" y="1296"/>
                  </a:lnTo>
                  <a:lnTo>
                    <a:pt x="1556" y="1302"/>
                  </a:lnTo>
                  <a:lnTo>
                    <a:pt x="1577" y="1305"/>
                  </a:lnTo>
                  <a:lnTo>
                    <a:pt x="1602" y="1306"/>
                  </a:lnTo>
                  <a:lnTo>
                    <a:pt x="1628" y="1305"/>
                  </a:lnTo>
                  <a:close/>
                </a:path>
              </a:pathLst>
            </a:custGeom>
            <a:solidFill>
              <a:schemeClr val="accent3"/>
            </a:solidFill>
            <a:ln w="9525" cap="flat" cmpd="sng" algn="ctr">
              <a:solidFill>
                <a:schemeClr val="bg2"/>
              </a:solidFill>
              <a:prstDash val="solid"/>
              <a:headEnd/>
              <a:tailEnd/>
            </a:ln>
            <a:effectLst>
              <a:outerShdw blurRad="40000" dist="23000" dir="5400000" rotWithShape="0">
                <a:srgbClr val="000000">
                  <a:alpha val="35000"/>
                </a:srgbClr>
              </a:outerShdw>
            </a:effectLst>
          </p:spPr>
          <p:txBody>
            <a:bodyPr/>
            <a:lstStyle/>
            <a:p>
              <a:pPr fontAlgn="base">
                <a:spcBef>
                  <a:spcPct val="0"/>
                </a:spcBef>
                <a:spcAft>
                  <a:spcPct val="0"/>
                </a:spcAft>
                <a:defRPr/>
              </a:pPr>
              <a:endParaRPr lang="en-GB" sz="1400" b="1" kern="0" dirty="0">
                <a:ln w="12700">
                  <a:solidFill>
                    <a:srgbClr val="002776">
                      <a:satMod val="155000"/>
                    </a:srgbClr>
                  </a:solidFill>
                  <a:prstDash val="solid"/>
                </a:ln>
                <a:solidFill>
                  <a:srgbClr val="FFFFFF">
                    <a:tint val="85000"/>
                    <a:satMod val="155000"/>
                  </a:srgbClr>
                </a:solidFill>
                <a:effectLst>
                  <a:outerShdw blurRad="41275" dist="20320" dir="1800000" algn="tl" rotWithShape="0">
                    <a:srgbClr val="000000">
                      <a:alpha val="40000"/>
                    </a:srgbClr>
                  </a:outerShdw>
                </a:effectLst>
              </a:endParaRPr>
            </a:p>
          </p:txBody>
        </p:sp>
        <p:sp>
          <p:nvSpPr>
            <p:cNvPr id="20" name="TextBox 61"/>
            <p:cNvSpPr txBox="1">
              <a:spLocks noChangeArrowheads="1"/>
            </p:cNvSpPr>
            <p:nvPr/>
          </p:nvSpPr>
          <p:spPr bwMode="auto">
            <a:xfrm>
              <a:off x="636164" y="4588533"/>
              <a:ext cx="1262210" cy="699123"/>
            </a:xfrm>
            <a:prstGeom prst="rect">
              <a:avLst/>
            </a:prstGeom>
            <a:noFill/>
            <a:ln w="9525">
              <a:noFill/>
              <a:miter lim="800000"/>
              <a:headEnd/>
              <a:tailEnd/>
            </a:ln>
          </p:spPr>
          <p:txBody>
            <a:bodyPr>
              <a:spAutoFit/>
            </a:bodyPr>
            <a:lstStyle/>
            <a:p>
              <a:pPr algn="ctr" fontAlgn="base">
                <a:spcBef>
                  <a:spcPct val="0"/>
                </a:spcBef>
                <a:spcAft>
                  <a:spcPct val="0"/>
                </a:spcAft>
                <a:defRPr/>
              </a:pPr>
              <a:r>
                <a:rPr lang="en-US" sz="1400" kern="0" dirty="0" smtClean="0">
                  <a:solidFill>
                    <a:srgbClr val="FFFFFF"/>
                  </a:solidFill>
                  <a:cs typeface="Arial" charset="0"/>
                </a:rPr>
                <a:t>Central Sales Tax</a:t>
              </a:r>
            </a:p>
          </p:txBody>
        </p:sp>
      </p:grpSp>
      <p:grpSp>
        <p:nvGrpSpPr>
          <p:cNvPr id="22" name="Group 21"/>
          <p:cNvGrpSpPr/>
          <p:nvPr/>
        </p:nvGrpSpPr>
        <p:grpSpPr>
          <a:xfrm>
            <a:off x="4564113" y="1746986"/>
            <a:ext cx="4156696" cy="3941464"/>
            <a:chOff x="4912391" y="1372394"/>
            <a:chExt cx="4613403" cy="5029200"/>
          </a:xfrm>
        </p:grpSpPr>
        <p:sp>
          <p:nvSpPr>
            <p:cNvPr id="23" name="Oval 2"/>
            <p:cNvSpPr>
              <a:spLocks noChangeArrowheads="1"/>
            </p:cNvSpPr>
            <p:nvPr/>
          </p:nvSpPr>
          <p:spPr bwMode="auto">
            <a:xfrm>
              <a:off x="4912391" y="1372394"/>
              <a:ext cx="4613403" cy="5029200"/>
            </a:xfrm>
            <a:prstGeom prst="ellipse">
              <a:avLst/>
            </a:prstGeom>
            <a:solidFill>
              <a:schemeClr val="accent6"/>
            </a:solidFill>
            <a:ln>
              <a:solidFill>
                <a:schemeClr val="bg1"/>
              </a:solidFill>
              <a:headEnd/>
              <a:tailEnd/>
            </a:ln>
          </p:spPr>
          <p:style>
            <a:lnRef idx="1">
              <a:schemeClr val="accent6"/>
            </a:lnRef>
            <a:fillRef idx="3">
              <a:schemeClr val="accent6"/>
            </a:fillRef>
            <a:effectRef idx="2">
              <a:schemeClr val="accent6"/>
            </a:effectRef>
            <a:fontRef idx="minor">
              <a:schemeClr val="lt1"/>
            </a:fontRef>
          </p:style>
          <p:txBody>
            <a:bodyPr wrap="none" anchor="ctr"/>
            <a:lstStyle/>
            <a:p>
              <a:pPr algn="ctr" fontAlgn="base">
                <a:spcBef>
                  <a:spcPct val="0"/>
                </a:spcBef>
                <a:spcAft>
                  <a:spcPct val="0"/>
                </a:spcAft>
                <a:defRPr/>
              </a:pPr>
              <a:endParaRPr lang="en-GB" dirty="0">
                <a:solidFill>
                  <a:srgbClr val="002776"/>
                </a:solidFill>
              </a:endParaRPr>
            </a:p>
          </p:txBody>
        </p:sp>
        <p:sp>
          <p:nvSpPr>
            <p:cNvPr id="24" name="Oval 3"/>
            <p:cNvSpPr>
              <a:spLocks noChangeArrowheads="1"/>
            </p:cNvSpPr>
            <p:nvPr/>
          </p:nvSpPr>
          <p:spPr bwMode="auto">
            <a:xfrm>
              <a:off x="5345842" y="2216208"/>
              <a:ext cx="3748181" cy="4185386"/>
            </a:xfrm>
            <a:prstGeom prst="ellipse">
              <a:avLst/>
            </a:prstGeom>
            <a:solidFill>
              <a:schemeClr val="accent3"/>
            </a:solidFill>
            <a:ln>
              <a:solidFill>
                <a:schemeClr val="bg1"/>
              </a:solidFill>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fontAlgn="base">
                <a:spcBef>
                  <a:spcPct val="0"/>
                </a:spcBef>
                <a:spcAft>
                  <a:spcPct val="0"/>
                </a:spcAft>
                <a:defRPr/>
              </a:pPr>
              <a:endParaRPr lang="en-GB" dirty="0">
                <a:solidFill>
                  <a:srgbClr val="002776"/>
                </a:solidFill>
              </a:endParaRPr>
            </a:p>
          </p:txBody>
        </p:sp>
        <p:sp>
          <p:nvSpPr>
            <p:cNvPr id="25" name="Oval 4"/>
            <p:cNvSpPr>
              <a:spLocks noChangeArrowheads="1"/>
            </p:cNvSpPr>
            <p:nvPr/>
          </p:nvSpPr>
          <p:spPr bwMode="auto">
            <a:xfrm>
              <a:off x="5633130" y="2917825"/>
              <a:ext cx="3175285" cy="3483769"/>
            </a:xfrm>
            <a:prstGeom prst="ellipse">
              <a:avLst/>
            </a:prstGeom>
            <a:solidFill>
              <a:schemeClr val="accent4"/>
            </a:solidFill>
            <a:ln>
              <a:solidFill>
                <a:schemeClr val="bg1"/>
              </a:solidFill>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fontAlgn="base">
                <a:spcBef>
                  <a:spcPct val="0"/>
                </a:spcBef>
                <a:spcAft>
                  <a:spcPct val="0"/>
                </a:spcAft>
                <a:defRPr/>
              </a:pPr>
              <a:endParaRPr lang="en-GB" dirty="0">
                <a:solidFill>
                  <a:srgbClr val="66FFFF"/>
                </a:solidFill>
              </a:endParaRPr>
            </a:p>
          </p:txBody>
        </p:sp>
        <p:sp>
          <p:nvSpPr>
            <p:cNvPr id="26" name="Oval 5"/>
            <p:cNvSpPr>
              <a:spLocks noChangeArrowheads="1"/>
            </p:cNvSpPr>
            <p:nvPr/>
          </p:nvSpPr>
          <p:spPr bwMode="auto">
            <a:xfrm>
              <a:off x="5967612" y="3651164"/>
              <a:ext cx="2504697" cy="2750430"/>
            </a:xfrm>
            <a:prstGeom prst="ellipse">
              <a:avLst/>
            </a:prstGeom>
            <a:solidFill>
              <a:schemeClr val="accent3"/>
            </a:solidFill>
            <a:ln>
              <a:solidFill>
                <a:schemeClr val="bg1"/>
              </a:solidFill>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fontAlgn="base">
                <a:spcBef>
                  <a:spcPct val="0"/>
                </a:spcBef>
                <a:spcAft>
                  <a:spcPct val="0"/>
                </a:spcAft>
              </a:pPr>
              <a:endParaRPr lang="en-GB" dirty="0">
                <a:solidFill>
                  <a:srgbClr val="FFFFFF"/>
                </a:solidFill>
              </a:endParaRPr>
            </a:p>
          </p:txBody>
        </p:sp>
        <p:sp>
          <p:nvSpPr>
            <p:cNvPr id="27" name="Oval 6"/>
            <p:cNvSpPr>
              <a:spLocks noChangeArrowheads="1"/>
            </p:cNvSpPr>
            <p:nvPr/>
          </p:nvSpPr>
          <p:spPr bwMode="auto">
            <a:xfrm>
              <a:off x="6311104" y="4385475"/>
              <a:ext cx="1817713" cy="2016119"/>
            </a:xfrm>
            <a:prstGeom prst="ellipse">
              <a:avLst/>
            </a:prstGeom>
            <a:solidFill>
              <a:schemeClr val="accent2"/>
            </a:solidFill>
            <a:ln>
              <a:solidFill>
                <a:schemeClr val="bg1"/>
              </a:solidFill>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fontAlgn="base">
                <a:spcBef>
                  <a:spcPct val="0"/>
                </a:spcBef>
                <a:spcAft>
                  <a:spcPct val="0"/>
                </a:spcAft>
              </a:pPr>
              <a:endParaRPr lang="en-GB" dirty="0">
                <a:solidFill>
                  <a:srgbClr val="FFFFFF"/>
                </a:solidFill>
              </a:endParaRPr>
            </a:p>
          </p:txBody>
        </p:sp>
        <p:sp>
          <p:nvSpPr>
            <p:cNvPr id="28" name="Oval 7"/>
            <p:cNvSpPr>
              <a:spLocks noChangeArrowheads="1"/>
            </p:cNvSpPr>
            <p:nvPr/>
          </p:nvSpPr>
          <p:spPr bwMode="auto">
            <a:xfrm>
              <a:off x="6597073" y="5018055"/>
              <a:ext cx="1245775" cy="1363193"/>
            </a:xfrm>
            <a:prstGeom prst="ellipse">
              <a:avLst/>
            </a:prstGeom>
            <a:solidFill>
              <a:schemeClr val="accent1"/>
            </a:solidFill>
            <a:ln>
              <a:solidFill>
                <a:schemeClr val="bg1"/>
              </a:solidFill>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ctr" fontAlgn="base">
                <a:spcBef>
                  <a:spcPct val="0"/>
                </a:spcBef>
                <a:spcAft>
                  <a:spcPct val="0"/>
                </a:spcAft>
              </a:pPr>
              <a:endParaRPr lang="en-GB" dirty="0">
                <a:solidFill>
                  <a:srgbClr val="FFFFFF"/>
                </a:solidFill>
              </a:endParaRPr>
            </a:p>
          </p:txBody>
        </p:sp>
        <p:sp>
          <p:nvSpPr>
            <p:cNvPr id="29" name="Rectangle 8"/>
            <p:cNvSpPr>
              <a:spLocks noChangeArrowheads="1"/>
            </p:cNvSpPr>
            <p:nvPr>
              <p:custDataLst>
                <p:tags r:id="rId1"/>
              </p:custDataLst>
            </p:nvPr>
          </p:nvSpPr>
          <p:spPr bwMode="auto">
            <a:xfrm>
              <a:off x="6138824" y="3247690"/>
              <a:ext cx="2208867" cy="261155"/>
            </a:xfrm>
            <a:prstGeom prst="rect">
              <a:avLst/>
            </a:prstGeom>
            <a:noFill/>
            <a:ln w="9525">
              <a:noFill/>
              <a:miter lim="800000"/>
              <a:headEnd/>
              <a:tailEnd/>
            </a:ln>
          </p:spPr>
          <p:txBody>
            <a:bodyPr lIns="0" tIns="0" rIns="0" bIns="0">
              <a:spAutoFit/>
            </a:bodyPr>
            <a:lstStyle/>
            <a:p>
              <a:pPr algn="ctr" defTabSz="706341" fontAlgn="base">
                <a:lnSpc>
                  <a:spcPct val="95000"/>
                </a:lnSpc>
                <a:spcBef>
                  <a:spcPct val="80000"/>
                </a:spcBef>
                <a:spcAft>
                  <a:spcPct val="0"/>
                </a:spcAft>
                <a:buClr>
                  <a:srgbClr val="000000"/>
                </a:buClr>
              </a:pPr>
              <a:r>
                <a:rPr lang="en-GB" sz="1400" b="1" dirty="0">
                  <a:solidFill>
                    <a:srgbClr val="FFFFFF"/>
                  </a:solidFill>
                  <a:cs typeface="Arial" charset="0"/>
                </a:rPr>
                <a:t>Electricity Duty</a:t>
              </a:r>
            </a:p>
          </p:txBody>
        </p:sp>
        <p:sp>
          <p:nvSpPr>
            <p:cNvPr id="30" name="Rectangle 9"/>
            <p:cNvSpPr>
              <a:spLocks noChangeArrowheads="1"/>
            </p:cNvSpPr>
            <p:nvPr>
              <p:custDataLst>
                <p:tags r:id="rId2"/>
              </p:custDataLst>
            </p:nvPr>
          </p:nvSpPr>
          <p:spPr bwMode="auto">
            <a:xfrm>
              <a:off x="6058182" y="2584266"/>
              <a:ext cx="2400656" cy="261155"/>
            </a:xfrm>
            <a:prstGeom prst="rect">
              <a:avLst/>
            </a:prstGeom>
            <a:noFill/>
            <a:ln w="9525">
              <a:noFill/>
              <a:miter lim="800000"/>
              <a:headEnd/>
              <a:tailEnd/>
            </a:ln>
          </p:spPr>
          <p:txBody>
            <a:bodyPr wrap="square" lIns="0" tIns="0" rIns="0" bIns="0">
              <a:spAutoFit/>
            </a:bodyPr>
            <a:lstStyle/>
            <a:p>
              <a:pPr algn="ctr" defTabSz="706341" fontAlgn="base">
                <a:lnSpc>
                  <a:spcPct val="95000"/>
                </a:lnSpc>
                <a:spcBef>
                  <a:spcPct val="80000"/>
                </a:spcBef>
                <a:spcAft>
                  <a:spcPct val="0"/>
                </a:spcAft>
                <a:buClr>
                  <a:srgbClr val="000000"/>
                </a:buClr>
              </a:pPr>
              <a:r>
                <a:rPr lang="en-GB" sz="1400" b="1" dirty="0">
                  <a:solidFill>
                    <a:schemeClr val="tx2"/>
                  </a:solidFill>
                  <a:cs typeface="Arial" charset="0"/>
                </a:rPr>
                <a:t>Entertainment Tax</a:t>
              </a:r>
            </a:p>
          </p:txBody>
        </p:sp>
        <p:sp>
          <p:nvSpPr>
            <p:cNvPr id="31" name="Rectangle 10"/>
            <p:cNvSpPr>
              <a:spLocks noChangeArrowheads="1"/>
            </p:cNvSpPr>
            <p:nvPr>
              <p:custDataLst>
                <p:tags r:id="rId3"/>
              </p:custDataLst>
            </p:nvPr>
          </p:nvSpPr>
          <p:spPr bwMode="auto">
            <a:xfrm>
              <a:off x="6172994" y="1840024"/>
              <a:ext cx="2208867" cy="263296"/>
            </a:xfrm>
            <a:prstGeom prst="rect">
              <a:avLst/>
            </a:prstGeom>
            <a:noFill/>
            <a:ln w="9525">
              <a:noFill/>
              <a:miter lim="800000"/>
              <a:headEnd/>
              <a:tailEnd/>
            </a:ln>
          </p:spPr>
          <p:txBody>
            <a:bodyPr lIns="0" tIns="0" rIns="0" bIns="0">
              <a:spAutoFit/>
            </a:bodyPr>
            <a:lstStyle/>
            <a:p>
              <a:pPr algn="ctr" defTabSz="706341" fontAlgn="base">
                <a:lnSpc>
                  <a:spcPct val="95000"/>
                </a:lnSpc>
                <a:spcBef>
                  <a:spcPct val="80000"/>
                </a:spcBef>
                <a:spcAft>
                  <a:spcPct val="0"/>
                </a:spcAft>
                <a:buClr>
                  <a:srgbClr val="000000"/>
                </a:buClr>
              </a:pPr>
              <a:r>
                <a:rPr lang="en-GB" sz="1400" b="1" dirty="0">
                  <a:solidFill>
                    <a:schemeClr val="tx2"/>
                  </a:solidFill>
                  <a:cs typeface="Arial" charset="0"/>
                </a:rPr>
                <a:t>Entry Tax &amp; Octroi</a:t>
              </a:r>
            </a:p>
          </p:txBody>
        </p:sp>
        <p:sp>
          <p:nvSpPr>
            <p:cNvPr id="32" name="Rectangle 11"/>
            <p:cNvSpPr>
              <a:spLocks noChangeArrowheads="1"/>
            </p:cNvSpPr>
            <p:nvPr>
              <p:custDataLst>
                <p:tags r:id="rId4"/>
              </p:custDataLst>
            </p:nvPr>
          </p:nvSpPr>
          <p:spPr bwMode="auto">
            <a:xfrm>
              <a:off x="6219464" y="3929615"/>
              <a:ext cx="2016055" cy="261155"/>
            </a:xfrm>
            <a:prstGeom prst="rect">
              <a:avLst/>
            </a:prstGeom>
            <a:noFill/>
            <a:ln w="9525">
              <a:noFill/>
              <a:miter lim="800000"/>
              <a:headEnd/>
              <a:tailEnd/>
            </a:ln>
          </p:spPr>
          <p:txBody>
            <a:bodyPr wrap="square" lIns="0" tIns="0" rIns="0" bIns="0">
              <a:spAutoFit/>
            </a:bodyPr>
            <a:lstStyle/>
            <a:p>
              <a:pPr algn="ctr" defTabSz="706341" fontAlgn="base">
                <a:lnSpc>
                  <a:spcPct val="95000"/>
                </a:lnSpc>
                <a:spcBef>
                  <a:spcPct val="80000"/>
                </a:spcBef>
                <a:spcAft>
                  <a:spcPct val="0"/>
                </a:spcAft>
                <a:buClr>
                  <a:srgbClr val="000000"/>
                </a:buClr>
              </a:pPr>
              <a:r>
                <a:rPr lang="en-GB" sz="1400" b="1" dirty="0">
                  <a:solidFill>
                    <a:srgbClr val="FFFFFF"/>
                  </a:solidFill>
                  <a:cs typeface="Arial" charset="0"/>
                </a:rPr>
                <a:t>Luxury Tax</a:t>
              </a:r>
            </a:p>
          </p:txBody>
        </p:sp>
        <p:sp>
          <p:nvSpPr>
            <p:cNvPr id="33" name="Rectangle 12"/>
            <p:cNvSpPr>
              <a:spLocks noChangeArrowheads="1"/>
            </p:cNvSpPr>
            <p:nvPr>
              <p:custDataLst>
                <p:tags r:id="rId5"/>
              </p:custDataLst>
            </p:nvPr>
          </p:nvSpPr>
          <p:spPr bwMode="auto">
            <a:xfrm>
              <a:off x="6816165" y="4596337"/>
              <a:ext cx="752218" cy="261155"/>
            </a:xfrm>
            <a:prstGeom prst="rect">
              <a:avLst/>
            </a:prstGeom>
            <a:noFill/>
            <a:ln w="9525">
              <a:noFill/>
              <a:miter lim="800000"/>
              <a:headEnd/>
              <a:tailEnd/>
            </a:ln>
          </p:spPr>
          <p:txBody>
            <a:bodyPr lIns="0" tIns="0" rIns="0" bIns="0">
              <a:spAutoFit/>
            </a:bodyPr>
            <a:lstStyle/>
            <a:p>
              <a:pPr algn="ctr" defTabSz="706341" fontAlgn="base">
                <a:lnSpc>
                  <a:spcPct val="95000"/>
                </a:lnSpc>
                <a:spcBef>
                  <a:spcPct val="80000"/>
                </a:spcBef>
                <a:spcAft>
                  <a:spcPct val="0"/>
                </a:spcAft>
                <a:buClr>
                  <a:srgbClr val="000000"/>
                </a:buClr>
              </a:pPr>
              <a:r>
                <a:rPr lang="en-GB" sz="1400" b="1" dirty="0">
                  <a:solidFill>
                    <a:srgbClr val="FFFFFF"/>
                  </a:solidFill>
                  <a:cs typeface="Arial" charset="0"/>
                </a:rPr>
                <a:t>VAT</a:t>
              </a:r>
            </a:p>
          </p:txBody>
        </p:sp>
        <p:sp>
          <p:nvSpPr>
            <p:cNvPr id="34" name="Rectangle 13"/>
            <p:cNvSpPr>
              <a:spLocks noChangeArrowheads="1"/>
            </p:cNvSpPr>
            <p:nvPr>
              <p:custDataLst>
                <p:tags r:id="rId6"/>
              </p:custDataLst>
            </p:nvPr>
          </p:nvSpPr>
          <p:spPr bwMode="auto">
            <a:xfrm>
              <a:off x="6822562" y="5527975"/>
              <a:ext cx="803672" cy="522310"/>
            </a:xfrm>
            <a:prstGeom prst="rect">
              <a:avLst/>
            </a:prstGeom>
            <a:noFill/>
            <a:ln w="9525">
              <a:noFill/>
              <a:miter lim="800000"/>
              <a:headEnd/>
              <a:tailEnd/>
            </a:ln>
          </p:spPr>
          <p:txBody>
            <a:bodyPr lIns="0" tIns="0" rIns="0" bIns="0">
              <a:spAutoFit/>
            </a:bodyPr>
            <a:lstStyle/>
            <a:p>
              <a:pPr algn="ctr" defTabSz="706341" fontAlgn="base">
                <a:lnSpc>
                  <a:spcPct val="95000"/>
                </a:lnSpc>
                <a:spcBef>
                  <a:spcPct val="80000"/>
                </a:spcBef>
                <a:spcAft>
                  <a:spcPct val="0"/>
                </a:spcAft>
                <a:buClr>
                  <a:srgbClr val="000000"/>
                </a:buClr>
              </a:pPr>
              <a:r>
                <a:rPr lang="en-GB" sz="1400" b="1" dirty="0">
                  <a:solidFill>
                    <a:srgbClr val="FFFFFF"/>
                  </a:solidFill>
                  <a:cs typeface="Arial" charset="0"/>
                </a:rPr>
                <a:t>State Levies</a:t>
              </a:r>
            </a:p>
          </p:txBody>
        </p:sp>
      </p:grpSp>
    </p:spTree>
    <p:extLst>
      <p:ext uri="{BB962C8B-B14F-4D97-AF65-F5344CB8AC3E}">
        <p14:creationId xmlns="" xmlns:p14="http://schemas.microsoft.com/office/powerpoint/2010/main" val="2924856042"/>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857232"/>
            <a:ext cx="8715436" cy="4500594"/>
          </a:xfrm>
        </p:spPr>
        <p:txBody>
          <a:bodyPr/>
          <a:lstStyle/>
          <a:p>
            <a:pPr marL="637200" lvl="2" indent="-457200" algn="just">
              <a:lnSpc>
                <a:spcPct val="120000"/>
              </a:lnSpc>
              <a:spcBef>
                <a:spcPts val="500"/>
              </a:spcBef>
              <a:buNone/>
            </a:pPr>
            <a:r>
              <a:rPr lang="en-IN" sz="2000" dirty="0" smtClean="0"/>
              <a:t>5% Category</a:t>
            </a:r>
          </a:p>
          <a:p>
            <a:pPr marL="637200" lvl="2" indent="-457200" algn="just">
              <a:lnSpc>
                <a:spcPct val="120000"/>
              </a:lnSpc>
              <a:spcBef>
                <a:spcPts val="500"/>
              </a:spcBef>
              <a:buNone/>
            </a:pPr>
            <a:r>
              <a:rPr lang="en-IN" sz="2000" dirty="0" smtClean="0"/>
              <a:t>Entry 234 – HSN 84 or 85</a:t>
            </a:r>
          </a:p>
          <a:p>
            <a:pPr marL="637200" lvl="2" indent="-457200" algn="just">
              <a:lnSpc>
                <a:spcPct val="120000"/>
              </a:lnSpc>
              <a:spcBef>
                <a:spcPts val="500"/>
              </a:spcBef>
              <a:buNone/>
            </a:pPr>
            <a:r>
              <a:rPr lang="en-IN" sz="2000" dirty="0" smtClean="0"/>
              <a:t>Following renewable energy devices &amp; parts for their manufacture </a:t>
            </a:r>
          </a:p>
          <a:p>
            <a:pPr marL="637200" lvl="2" indent="-457200" algn="just">
              <a:lnSpc>
                <a:spcPct val="120000"/>
              </a:lnSpc>
              <a:spcBef>
                <a:spcPts val="500"/>
              </a:spcBef>
              <a:buNone/>
            </a:pPr>
            <a:r>
              <a:rPr lang="en-IN" sz="2000" dirty="0" smtClean="0"/>
              <a:t>	(a) Bio-gas plant </a:t>
            </a:r>
          </a:p>
          <a:p>
            <a:pPr marL="637200" lvl="2" indent="-457200" algn="just">
              <a:lnSpc>
                <a:spcPct val="120000"/>
              </a:lnSpc>
              <a:spcBef>
                <a:spcPts val="500"/>
              </a:spcBef>
              <a:buNone/>
            </a:pPr>
            <a:r>
              <a:rPr lang="en-IN" sz="2000" dirty="0" smtClean="0"/>
              <a:t>	(b) Solar power based devices </a:t>
            </a:r>
          </a:p>
          <a:p>
            <a:pPr marL="637200" lvl="2" indent="-457200" algn="just">
              <a:lnSpc>
                <a:spcPct val="120000"/>
              </a:lnSpc>
              <a:spcBef>
                <a:spcPts val="500"/>
              </a:spcBef>
              <a:buNone/>
            </a:pPr>
            <a:r>
              <a:rPr lang="en-IN" sz="2000" dirty="0" smtClean="0"/>
              <a:t>	(c) Solar power generating system </a:t>
            </a:r>
          </a:p>
          <a:p>
            <a:pPr marL="637200" lvl="2" indent="-457200" algn="just">
              <a:lnSpc>
                <a:spcPct val="120000"/>
              </a:lnSpc>
              <a:spcBef>
                <a:spcPts val="500"/>
              </a:spcBef>
              <a:buNone/>
            </a:pPr>
            <a:r>
              <a:rPr lang="en-IN" sz="2000" dirty="0" smtClean="0"/>
              <a:t>	(d) Wind mills, Wind Operated Electricity Generator (WOEG) </a:t>
            </a:r>
          </a:p>
          <a:p>
            <a:pPr marL="637200" lvl="2" indent="-457200" algn="just">
              <a:lnSpc>
                <a:spcPct val="120000"/>
              </a:lnSpc>
              <a:spcBef>
                <a:spcPts val="500"/>
              </a:spcBef>
              <a:buNone/>
            </a:pPr>
            <a:r>
              <a:rPr lang="en-IN" sz="2000" dirty="0" smtClean="0"/>
              <a:t>	(e) Waste to energy plants / devices </a:t>
            </a:r>
          </a:p>
          <a:p>
            <a:pPr marL="637200" lvl="2" indent="-457200" algn="just">
              <a:lnSpc>
                <a:spcPct val="120000"/>
              </a:lnSpc>
              <a:spcBef>
                <a:spcPts val="500"/>
              </a:spcBef>
              <a:buNone/>
            </a:pPr>
            <a:r>
              <a:rPr lang="en-IN" sz="2000" dirty="0" smtClean="0"/>
              <a:t>	(f) Solar lantern / solar lamp </a:t>
            </a:r>
          </a:p>
          <a:p>
            <a:pPr marL="637200" lvl="2" indent="-457200" algn="just">
              <a:lnSpc>
                <a:spcPct val="120000"/>
              </a:lnSpc>
              <a:spcBef>
                <a:spcPts val="500"/>
              </a:spcBef>
              <a:buNone/>
            </a:pPr>
            <a:r>
              <a:rPr lang="en-IN" sz="2000" dirty="0" smtClean="0"/>
              <a:t>	(g) Ocean waves/tidal waves energy devices/plants</a:t>
            </a:r>
          </a:p>
          <a:p>
            <a:pPr marL="637200" lvl="2" indent="-457200" algn="just">
              <a:lnSpc>
                <a:spcPct val="120000"/>
              </a:lnSpc>
              <a:spcBef>
                <a:spcPts val="500"/>
              </a:spcBef>
              <a:buFont typeface="+mj-lt"/>
              <a:buAutoNum type="arabicPeriod"/>
            </a:pPr>
            <a:endParaRPr lang="en-IN" sz="2000" dirty="0" smtClean="0"/>
          </a:p>
        </p:txBody>
      </p:sp>
      <p:sp>
        <p:nvSpPr>
          <p:cNvPr id="5" name="Title 4"/>
          <p:cNvSpPr>
            <a:spLocks noGrp="1"/>
          </p:cNvSpPr>
          <p:nvPr>
            <p:ph type="title"/>
          </p:nvPr>
        </p:nvSpPr>
        <p:spPr>
          <a:xfrm>
            <a:off x="-32" y="317500"/>
            <a:ext cx="8371762" cy="539732"/>
          </a:xfrm>
        </p:spPr>
        <p:txBody>
          <a:bodyPr/>
          <a:lstStyle/>
          <a:p>
            <a:pPr marL="180000"/>
            <a:r>
              <a:rPr lang="en-US" sz="3000" dirty="0" smtClean="0">
                <a:solidFill>
                  <a:schemeClr val="accent3"/>
                </a:solidFill>
              </a:rPr>
              <a:t>Goods Tariff</a:t>
            </a:r>
            <a:endParaRPr lang="en-US" sz="3000" dirty="0">
              <a:solidFill>
                <a:schemeClr val="accent3"/>
              </a:solidFill>
            </a:endParaRPr>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857232"/>
            <a:ext cx="8715436" cy="5286412"/>
          </a:xfrm>
        </p:spPr>
        <p:txBody>
          <a:bodyPr/>
          <a:lstStyle/>
          <a:p>
            <a:pPr marL="637200" lvl="2" indent="-457200" algn="just">
              <a:lnSpc>
                <a:spcPct val="120000"/>
              </a:lnSpc>
              <a:spcBef>
                <a:spcPts val="500"/>
              </a:spcBef>
              <a:buNone/>
            </a:pPr>
            <a:r>
              <a:rPr lang="en-IN" sz="2000" dirty="0" smtClean="0"/>
              <a:t>18% Category</a:t>
            </a:r>
          </a:p>
          <a:p>
            <a:pPr marL="637200" lvl="2" indent="-457200" algn="just">
              <a:lnSpc>
                <a:spcPct val="120000"/>
              </a:lnSpc>
              <a:spcBef>
                <a:spcPts val="500"/>
              </a:spcBef>
              <a:buNone/>
            </a:pPr>
            <a:r>
              <a:rPr lang="en-IN" sz="2000" dirty="0" smtClean="0"/>
              <a:t>Entry 388 – HSN 8535</a:t>
            </a:r>
          </a:p>
          <a:p>
            <a:pPr marL="180000" lvl="2" indent="0" algn="just">
              <a:lnSpc>
                <a:spcPct val="120000"/>
              </a:lnSpc>
              <a:spcBef>
                <a:spcPts val="500"/>
              </a:spcBef>
              <a:buNone/>
            </a:pPr>
            <a:r>
              <a:rPr lang="en-IN" sz="2000" dirty="0" smtClean="0"/>
              <a:t>Electrical apparatus for switching or protecting electrical circuits, or for making connections to or in electrical circuits (for example, switches, fuses, lightning arresters, voltage limiters, surge suppressors, plugs and other connectors, junction boxes), for a voltage exceeding 1,000 volts</a:t>
            </a:r>
          </a:p>
          <a:p>
            <a:pPr marL="180000" lvl="2" indent="0" algn="just">
              <a:lnSpc>
                <a:spcPct val="120000"/>
              </a:lnSpc>
              <a:spcBef>
                <a:spcPts val="500"/>
              </a:spcBef>
              <a:buNone/>
            </a:pPr>
            <a:endParaRPr lang="en-IN" sz="2000" dirty="0" smtClean="0"/>
          </a:p>
          <a:p>
            <a:pPr marL="180000" lvl="2" indent="0" algn="just">
              <a:lnSpc>
                <a:spcPct val="120000"/>
              </a:lnSpc>
              <a:spcBef>
                <a:spcPts val="500"/>
              </a:spcBef>
              <a:buNone/>
            </a:pPr>
            <a:r>
              <a:rPr lang="en-IN" sz="2000" dirty="0" smtClean="0"/>
              <a:t>Entry 388A HSN 8536</a:t>
            </a:r>
          </a:p>
          <a:p>
            <a:pPr marL="180000" lvl="2" indent="0" algn="just">
              <a:lnSpc>
                <a:spcPct val="120000"/>
              </a:lnSpc>
              <a:spcBef>
                <a:spcPts val="500"/>
              </a:spcBef>
              <a:buNone/>
            </a:pPr>
            <a:r>
              <a:rPr lang="en-IN" sz="2000" dirty="0" smtClean="0"/>
              <a:t>Electrical apparatus for switching or protecting electrical circuits, or for making connections to or in electrical circuits (for example, switches, relays, fuses, surge suppressors, plugs, sockets, lamp-holders, and other connectors, junction boxes), for a voltage not exceeding 1,000 volts : connectors for optical fibres optical fibres, bundles or cables</a:t>
            </a:r>
          </a:p>
          <a:p>
            <a:pPr marL="180000" lvl="2" indent="0" algn="just">
              <a:lnSpc>
                <a:spcPct val="120000"/>
              </a:lnSpc>
              <a:spcBef>
                <a:spcPts val="500"/>
              </a:spcBef>
              <a:buNone/>
            </a:pPr>
            <a:endParaRPr lang="en-IN" sz="2000" dirty="0" smtClean="0"/>
          </a:p>
          <a:p>
            <a:pPr marL="637200" lvl="2" indent="-457200" algn="just">
              <a:lnSpc>
                <a:spcPct val="120000"/>
              </a:lnSpc>
              <a:spcBef>
                <a:spcPts val="500"/>
              </a:spcBef>
              <a:buFont typeface="+mj-lt"/>
              <a:buAutoNum type="arabicPeriod"/>
            </a:pPr>
            <a:endParaRPr lang="en-IN" sz="2000" dirty="0" smtClean="0"/>
          </a:p>
        </p:txBody>
      </p:sp>
      <p:sp>
        <p:nvSpPr>
          <p:cNvPr id="5" name="Title 4"/>
          <p:cNvSpPr>
            <a:spLocks noGrp="1"/>
          </p:cNvSpPr>
          <p:nvPr>
            <p:ph type="title"/>
          </p:nvPr>
        </p:nvSpPr>
        <p:spPr>
          <a:xfrm>
            <a:off x="-32" y="317500"/>
            <a:ext cx="8371762" cy="539732"/>
          </a:xfrm>
        </p:spPr>
        <p:txBody>
          <a:bodyPr/>
          <a:lstStyle/>
          <a:p>
            <a:pPr marL="180000"/>
            <a:r>
              <a:rPr lang="en-US" sz="3000" dirty="0" smtClean="0">
                <a:solidFill>
                  <a:schemeClr val="accent3"/>
                </a:solidFill>
              </a:rPr>
              <a:t>Goods Tariff </a:t>
            </a:r>
            <a:r>
              <a:rPr lang="en-US" sz="3000" i="1" dirty="0" smtClean="0">
                <a:solidFill>
                  <a:schemeClr val="accent3"/>
                </a:solidFill>
              </a:rPr>
              <a:t>(continued..)</a:t>
            </a:r>
            <a:endParaRPr lang="en-US" sz="3000" dirty="0">
              <a:solidFill>
                <a:schemeClr val="accent3"/>
              </a:solidFill>
            </a:endParaRPr>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857232"/>
            <a:ext cx="8715436" cy="5286412"/>
          </a:xfrm>
        </p:spPr>
        <p:txBody>
          <a:bodyPr/>
          <a:lstStyle/>
          <a:p>
            <a:pPr marL="180000" lvl="2" indent="0" algn="just">
              <a:lnSpc>
                <a:spcPct val="120000"/>
              </a:lnSpc>
              <a:spcBef>
                <a:spcPts val="500"/>
              </a:spcBef>
              <a:buNone/>
            </a:pPr>
            <a:r>
              <a:rPr lang="en-IN" dirty="0" smtClean="0"/>
              <a:t>18% Category</a:t>
            </a:r>
          </a:p>
          <a:p>
            <a:pPr marL="180000" lvl="2" indent="0" algn="just">
              <a:lnSpc>
                <a:spcPct val="120000"/>
              </a:lnSpc>
              <a:spcBef>
                <a:spcPts val="500"/>
              </a:spcBef>
              <a:buNone/>
            </a:pPr>
            <a:r>
              <a:rPr lang="en-IN" dirty="0" smtClean="0"/>
              <a:t>Entry 451 – HSN 9801</a:t>
            </a:r>
          </a:p>
          <a:p>
            <a:pPr marL="180000" lvl="2" indent="0" algn="just">
              <a:lnSpc>
                <a:spcPct val="120000"/>
              </a:lnSpc>
              <a:spcBef>
                <a:spcPts val="500"/>
              </a:spcBef>
              <a:buNone/>
            </a:pPr>
            <a:r>
              <a:rPr lang="en-IN" dirty="0" smtClean="0"/>
              <a:t>All items of machinery including prime movers, instruments, apparatus and appliances, control gear and transmission equipment, auxiliary equipment (including those required for research and development purposes, testing and quality control), as well as all components (whether finished or not) or raw materials for the manufacture of the aforesaid items and their components, required for the initial setting up of a unit, or the substantial expansion of an existing unit, of a specified: </a:t>
            </a:r>
          </a:p>
          <a:p>
            <a:pPr marL="180000" lvl="2" indent="0" algn="just">
              <a:lnSpc>
                <a:spcPct val="120000"/>
              </a:lnSpc>
              <a:spcBef>
                <a:spcPts val="500"/>
              </a:spcBef>
              <a:buNone/>
            </a:pPr>
            <a:r>
              <a:rPr lang="en-IN" dirty="0" smtClean="0"/>
              <a:t>(1) industrial plant ; (2) irrigation project ; (3) power project ; (4) mining project ; (5) project for the exploration for oil or other minerals, and </a:t>
            </a:r>
          </a:p>
          <a:p>
            <a:pPr marL="180000" lvl="2" indent="0" algn="just">
              <a:lnSpc>
                <a:spcPct val="120000"/>
              </a:lnSpc>
              <a:spcBef>
                <a:spcPts val="500"/>
              </a:spcBef>
              <a:buNone/>
            </a:pPr>
            <a:r>
              <a:rPr lang="en-IN" dirty="0" smtClean="0"/>
              <a:t>(6) such other projects as the Central Government may, having regard to the economic development of the country notify in the Official Gazette in this behalf; </a:t>
            </a:r>
          </a:p>
          <a:p>
            <a:pPr marL="180000" lvl="2" indent="0" algn="just">
              <a:lnSpc>
                <a:spcPct val="120000"/>
              </a:lnSpc>
              <a:spcBef>
                <a:spcPts val="500"/>
              </a:spcBef>
              <a:buNone/>
            </a:pPr>
            <a:r>
              <a:rPr lang="en-IN" dirty="0" smtClean="0"/>
              <a:t>and spare parts, other raw materials (including semi-finished materials of consumable stores) not exceeding 10% of the value of the goods specified above, provided that such spare parts, raw materials or consumable stores are essential for the maintenance of the plant or project mentioned in (1) to (6) above.</a:t>
            </a:r>
          </a:p>
          <a:p>
            <a:pPr marL="180000" lvl="2" indent="0" algn="just">
              <a:lnSpc>
                <a:spcPct val="120000"/>
              </a:lnSpc>
              <a:spcBef>
                <a:spcPts val="500"/>
              </a:spcBef>
              <a:buNone/>
            </a:pPr>
            <a:endParaRPr lang="en-IN" dirty="0" smtClean="0"/>
          </a:p>
          <a:p>
            <a:pPr marL="180000" lvl="2" indent="0" algn="just">
              <a:lnSpc>
                <a:spcPct val="120000"/>
              </a:lnSpc>
              <a:spcBef>
                <a:spcPts val="500"/>
              </a:spcBef>
              <a:buNone/>
            </a:pPr>
            <a:endParaRPr lang="en-IN" dirty="0" smtClean="0"/>
          </a:p>
          <a:p>
            <a:pPr marL="180000" lvl="2" indent="0" algn="just">
              <a:lnSpc>
                <a:spcPct val="120000"/>
              </a:lnSpc>
              <a:spcBef>
                <a:spcPts val="500"/>
              </a:spcBef>
              <a:buFont typeface="+mj-lt"/>
              <a:buAutoNum type="arabicPeriod"/>
            </a:pPr>
            <a:endParaRPr lang="en-IN" dirty="0" smtClean="0"/>
          </a:p>
        </p:txBody>
      </p:sp>
      <p:sp>
        <p:nvSpPr>
          <p:cNvPr id="5" name="Title 4"/>
          <p:cNvSpPr>
            <a:spLocks noGrp="1"/>
          </p:cNvSpPr>
          <p:nvPr>
            <p:ph type="title"/>
          </p:nvPr>
        </p:nvSpPr>
        <p:spPr>
          <a:xfrm>
            <a:off x="-32" y="317500"/>
            <a:ext cx="8371762" cy="539732"/>
          </a:xfrm>
        </p:spPr>
        <p:txBody>
          <a:bodyPr/>
          <a:lstStyle/>
          <a:p>
            <a:pPr marL="180000"/>
            <a:r>
              <a:rPr lang="en-US" sz="3000" dirty="0" smtClean="0">
                <a:solidFill>
                  <a:schemeClr val="accent3"/>
                </a:solidFill>
              </a:rPr>
              <a:t>Goods Tariff </a:t>
            </a:r>
            <a:r>
              <a:rPr lang="en-US" i="1" dirty="0" smtClean="0">
                <a:solidFill>
                  <a:schemeClr val="accent3"/>
                </a:solidFill>
              </a:rPr>
              <a:t>(continued..)</a:t>
            </a:r>
            <a:endParaRPr lang="en-US" sz="3000" dirty="0">
              <a:solidFill>
                <a:schemeClr val="accent3"/>
              </a:solidFill>
            </a:endParaRPr>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857232"/>
            <a:ext cx="8715436" cy="5286412"/>
          </a:xfrm>
        </p:spPr>
        <p:txBody>
          <a:bodyPr/>
          <a:lstStyle/>
          <a:p>
            <a:pPr marL="180000" lvl="2" indent="0" algn="just">
              <a:lnSpc>
                <a:spcPct val="120000"/>
              </a:lnSpc>
              <a:spcBef>
                <a:spcPts val="500"/>
              </a:spcBef>
              <a:buNone/>
            </a:pPr>
            <a:r>
              <a:rPr lang="en-IN" sz="2000" dirty="0" smtClean="0"/>
              <a:t>28% Category</a:t>
            </a:r>
          </a:p>
          <a:p>
            <a:pPr marL="180000" lvl="2" indent="0" algn="just">
              <a:lnSpc>
                <a:spcPct val="120000"/>
              </a:lnSpc>
              <a:spcBef>
                <a:spcPts val="500"/>
              </a:spcBef>
              <a:buNone/>
            </a:pPr>
            <a:r>
              <a:rPr lang="en-IN" sz="2000" dirty="0" smtClean="0"/>
              <a:t>Entry 139 HSN 8504</a:t>
            </a:r>
          </a:p>
          <a:p>
            <a:pPr marL="180000" lvl="2" indent="0" algn="just">
              <a:lnSpc>
                <a:spcPct val="120000"/>
              </a:lnSpc>
              <a:spcBef>
                <a:spcPts val="500"/>
              </a:spcBef>
              <a:buNone/>
            </a:pPr>
            <a:r>
              <a:rPr lang="en-IN" sz="2000" dirty="0" smtClean="0"/>
              <a:t>Static converters (for example, rectifiers) and inductors [other than Transformers Industrial Electronics; Electrical Transformer; Static Convertors (UPS)]</a:t>
            </a:r>
          </a:p>
          <a:p>
            <a:pPr marL="180000" lvl="2" indent="0" algn="just">
              <a:lnSpc>
                <a:spcPct val="120000"/>
              </a:lnSpc>
              <a:spcBef>
                <a:spcPts val="500"/>
              </a:spcBef>
              <a:buNone/>
            </a:pPr>
            <a:endParaRPr lang="en-IN" sz="2000" dirty="0" smtClean="0"/>
          </a:p>
          <a:p>
            <a:pPr marL="180000" lvl="2" indent="0" algn="just">
              <a:lnSpc>
                <a:spcPct val="120000"/>
              </a:lnSpc>
              <a:spcBef>
                <a:spcPts val="500"/>
              </a:spcBef>
              <a:buNone/>
            </a:pPr>
            <a:r>
              <a:rPr lang="en-IN" sz="3000" dirty="0" smtClean="0">
                <a:solidFill>
                  <a:schemeClr val="accent3"/>
                </a:solidFill>
                <a:latin typeface="+mj-lt"/>
                <a:ea typeface="+mj-ea"/>
                <a:cs typeface="+mj-cs"/>
              </a:rPr>
              <a:t>Services Tariff</a:t>
            </a:r>
          </a:p>
          <a:p>
            <a:pPr marL="180000" lvl="2" indent="0" algn="just">
              <a:lnSpc>
                <a:spcPct val="120000"/>
              </a:lnSpc>
              <a:spcBef>
                <a:spcPts val="500"/>
              </a:spcBef>
              <a:buNone/>
            </a:pPr>
            <a:r>
              <a:rPr lang="en-IN" sz="2000" dirty="0" smtClean="0"/>
              <a:t>18% category</a:t>
            </a:r>
          </a:p>
          <a:p>
            <a:pPr marL="180000" lvl="2" indent="0" algn="just">
              <a:lnSpc>
                <a:spcPct val="120000"/>
              </a:lnSpc>
              <a:spcBef>
                <a:spcPts val="500"/>
              </a:spcBef>
              <a:buNone/>
            </a:pPr>
            <a:r>
              <a:rPr lang="en-IN" sz="2000" dirty="0" smtClean="0"/>
              <a:t>Heading 9969 - Electricity, gas, water and other distribution services.</a:t>
            </a:r>
          </a:p>
          <a:p>
            <a:pPr marL="180000" lvl="2" indent="0" algn="just">
              <a:lnSpc>
                <a:spcPct val="120000"/>
              </a:lnSpc>
              <a:spcBef>
                <a:spcPts val="500"/>
              </a:spcBef>
              <a:buNone/>
            </a:pPr>
            <a:r>
              <a:rPr lang="en-IN" sz="2000" dirty="0" smtClean="0"/>
              <a:t>Heading 9986 - Support services to mining, electricity, gas and water distribution</a:t>
            </a:r>
          </a:p>
          <a:p>
            <a:pPr marL="180000" lvl="2" indent="0" algn="just">
              <a:lnSpc>
                <a:spcPct val="120000"/>
              </a:lnSpc>
              <a:spcBef>
                <a:spcPts val="500"/>
              </a:spcBef>
              <a:buNone/>
            </a:pPr>
            <a:endParaRPr lang="en-IN" sz="2000" dirty="0" smtClean="0"/>
          </a:p>
          <a:p>
            <a:pPr marL="180000" lvl="2" indent="0" algn="just">
              <a:lnSpc>
                <a:spcPct val="120000"/>
              </a:lnSpc>
              <a:spcBef>
                <a:spcPts val="500"/>
              </a:spcBef>
              <a:buFont typeface="+mj-lt"/>
              <a:buAutoNum type="arabicPeriod"/>
            </a:pPr>
            <a:endParaRPr lang="en-IN" sz="2000" dirty="0" smtClean="0"/>
          </a:p>
        </p:txBody>
      </p:sp>
      <p:sp>
        <p:nvSpPr>
          <p:cNvPr id="5" name="Title 4"/>
          <p:cNvSpPr>
            <a:spLocks noGrp="1"/>
          </p:cNvSpPr>
          <p:nvPr>
            <p:ph type="title"/>
          </p:nvPr>
        </p:nvSpPr>
        <p:spPr>
          <a:xfrm>
            <a:off x="-32" y="317500"/>
            <a:ext cx="8371762" cy="539732"/>
          </a:xfrm>
        </p:spPr>
        <p:txBody>
          <a:bodyPr/>
          <a:lstStyle/>
          <a:p>
            <a:pPr marL="180000"/>
            <a:r>
              <a:rPr lang="en-US" sz="3000" smtClean="0">
                <a:solidFill>
                  <a:schemeClr val="accent3"/>
                </a:solidFill>
              </a:rPr>
              <a:t>Goods Tariff </a:t>
            </a:r>
            <a:r>
              <a:rPr lang="en-US" i="1" smtClean="0">
                <a:solidFill>
                  <a:schemeClr val="accent3"/>
                </a:solidFill>
              </a:rPr>
              <a:t>(continued..)</a:t>
            </a:r>
            <a:endParaRPr lang="en-US" sz="3000" dirty="0">
              <a:solidFill>
                <a:schemeClr val="accent3"/>
              </a:solidFill>
            </a:endParaRPr>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2" y="2996952"/>
            <a:ext cx="5184576" cy="576064"/>
          </a:xfrm>
          <a:solidFill>
            <a:schemeClr val="accent1"/>
          </a:solidFill>
        </p:spPr>
        <p:txBody>
          <a:bodyPr/>
          <a:lstStyle/>
          <a:p>
            <a:pPr marL="180000"/>
            <a:r>
              <a:rPr lang="en-GB" dirty="0" smtClean="0">
                <a:solidFill>
                  <a:schemeClr val="bg1"/>
                </a:solidFill>
              </a:rPr>
              <a:t>Impact on contracts</a:t>
            </a:r>
            <a:endParaRPr lang="en-GB" dirty="0">
              <a:solidFill>
                <a:schemeClr val="bg1"/>
              </a:solidFill>
            </a:endParaRPr>
          </a:p>
        </p:txBody>
      </p:sp>
      <p:sp>
        <p:nvSpPr>
          <p:cNvPr id="2" name="Slide Number Placeholder 1"/>
          <p:cNvSpPr>
            <a:spLocks noGrp="1"/>
          </p:cNvSpPr>
          <p:nvPr>
            <p:ph type="sldNum" sz="quarter" idx="4"/>
          </p:nvPr>
        </p:nvSpPr>
        <p:spPr/>
        <p:txBody>
          <a:bodyPr/>
          <a:lstStyle/>
          <a:p>
            <a:fld id="{95CC1D26-A9BD-4BDE-BDD9-08EDBAE96860}" type="slidenum">
              <a:rPr lang="en-GB" smtClean="0"/>
              <a:pPr/>
              <a:t>34</a:t>
            </a:fld>
            <a:endParaRPr lang="en-GB" dirty="0"/>
          </a:p>
        </p:txBody>
      </p:sp>
    </p:spTree>
    <p:extLst>
      <p:ext uri="{BB962C8B-B14F-4D97-AF65-F5344CB8AC3E}">
        <p14:creationId xmlns="" xmlns:p14="http://schemas.microsoft.com/office/powerpoint/2010/main" val="323803223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857232"/>
            <a:ext cx="8715436" cy="5786478"/>
          </a:xfrm>
        </p:spPr>
        <p:txBody>
          <a:bodyPr/>
          <a:lstStyle/>
          <a:p>
            <a:pPr marL="637200" lvl="2" indent="-457200" algn="just">
              <a:lnSpc>
                <a:spcPct val="120000"/>
              </a:lnSpc>
              <a:spcBef>
                <a:spcPts val="500"/>
              </a:spcBef>
              <a:buNone/>
            </a:pPr>
            <a:r>
              <a:rPr lang="en-IN" sz="2000" dirty="0" smtClean="0"/>
              <a:t>Relevant provisions under GST as applicable to the Contracts:</a:t>
            </a:r>
          </a:p>
          <a:p>
            <a:pPr marL="637200" lvl="2" indent="-457200" algn="just">
              <a:lnSpc>
                <a:spcPct val="120000"/>
              </a:lnSpc>
              <a:spcBef>
                <a:spcPts val="500"/>
              </a:spcBef>
              <a:buFont typeface="+mj-lt"/>
              <a:buAutoNum type="arabicPeriod"/>
            </a:pPr>
            <a:r>
              <a:rPr lang="en-IN" sz="2000" dirty="0" smtClean="0"/>
              <a:t>All the labour contracts are treated as supply of services</a:t>
            </a:r>
          </a:p>
          <a:p>
            <a:pPr marL="637200" lvl="2" indent="-457200" algn="just">
              <a:lnSpc>
                <a:spcPct val="120000"/>
              </a:lnSpc>
              <a:spcBef>
                <a:spcPts val="500"/>
              </a:spcBef>
              <a:buFont typeface="+mj-lt"/>
              <a:buAutoNum type="arabicPeriod"/>
            </a:pPr>
            <a:r>
              <a:rPr lang="en-IN" sz="2000" dirty="0" smtClean="0"/>
              <a:t>All the works contracts are treated as supply of services</a:t>
            </a:r>
          </a:p>
          <a:p>
            <a:pPr marL="637200" lvl="2" indent="-457200" algn="just">
              <a:lnSpc>
                <a:spcPct val="120000"/>
              </a:lnSpc>
              <a:spcBef>
                <a:spcPts val="500"/>
              </a:spcBef>
              <a:buNone/>
            </a:pPr>
            <a:r>
              <a:rPr lang="en-IN" sz="2000" dirty="0" smtClean="0"/>
              <a:t>3.  works contracts are composite supplies.  However there is a distinction between the composite supplies and the supplies by way of works contracts</a:t>
            </a:r>
          </a:p>
          <a:p>
            <a:pPr marL="637200" lvl="2" indent="-457200" algn="just">
              <a:lnSpc>
                <a:spcPct val="120000"/>
              </a:lnSpc>
              <a:spcBef>
                <a:spcPts val="500"/>
              </a:spcBef>
              <a:buFont typeface="+mj-lt"/>
              <a:buAutoNum type="arabicPeriod"/>
            </a:pPr>
            <a:r>
              <a:rPr lang="en-IN" sz="2000" dirty="0" smtClean="0"/>
              <a:t>As per Section 2 (119) “works contract means a contract for building, construction, fabrication, completion, erection, installation, fitting out, improvement, modification, repair, maintenance, renovation, alteration or commissioning of </a:t>
            </a:r>
            <a:r>
              <a:rPr lang="en-IN" sz="2000" b="1" dirty="0" smtClean="0"/>
              <a:t>any immovable property</a:t>
            </a:r>
            <a:r>
              <a:rPr lang="en-IN" sz="2000" dirty="0" smtClean="0"/>
              <a:t> wherein transfer of property in goods (whether as goods or in some other form) is involved in the execution of such contract;</a:t>
            </a:r>
          </a:p>
          <a:p>
            <a:pPr marL="637200" lvl="2" indent="-457200" algn="just">
              <a:lnSpc>
                <a:spcPct val="120000"/>
              </a:lnSpc>
              <a:spcBef>
                <a:spcPts val="500"/>
              </a:spcBef>
              <a:buFont typeface="+mj-lt"/>
              <a:buAutoNum type="arabicPeriod"/>
            </a:pPr>
            <a:r>
              <a:rPr lang="en-IN" sz="2000" dirty="0" smtClean="0"/>
              <a:t>The term immovable property is not defined in the act</a:t>
            </a:r>
          </a:p>
        </p:txBody>
      </p:sp>
      <p:sp>
        <p:nvSpPr>
          <p:cNvPr id="5" name="Title 4"/>
          <p:cNvSpPr>
            <a:spLocks noGrp="1"/>
          </p:cNvSpPr>
          <p:nvPr>
            <p:ph type="title"/>
          </p:nvPr>
        </p:nvSpPr>
        <p:spPr>
          <a:xfrm>
            <a:off x="-32" y="317500"/>
            <a:ext cx="8371762" cy="539732"/>
          </a:xfrm>
        </p:spPr>
        <p:txBody>
          <a:bodyPr/>
          <a:lstStyle/>
          <a:p>
            <a:pPr marL="180000"/>
            <a:r>
              <a:rPr lang="en-US" sz="3000" dirty="0" smtClean="0">
                <a:solidFill>
                  <a:schemeClr val="accent3"/>
                </a:solidFill>
              </a:rPr>
              <a:t>Contracts under GST</a:t>
            </a:r>
            <a:endParaRPr lang="en-US" sz="3000" dirty="0">
              <a:solidFill>
                <a:schemeClr val="accent3"/>
              </a:solidFill>
            </a:endParaRPr>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857232"/>
            <a:ext cx="8715436" cy="5429288"/>
          </a:xfrm>
        </p:spPr>
        <p:txBody>
          <a:bodyPr/>
          <a:lstStyle/>
          <a:p>
            <a:pPr marL="637200" lvl="2" indent="-457200" algn="just">
              <a:lnSpc>
                <a:spcPct val="120000"/>
              </a:lnSpc>
              <a:spcBef>
                <a:spcPts val="500"/>
              </a:spcBef>
              <a:buNone/>
            </a:pPr>
            <a:r>
              <a:rPr lang="en-IN" sz="2000" dirty="0" smtClean="0"/>
              <a:t>Relevant provisions under GST as applicable to the Contracts:</a:t>
            </a:r>
          </a:p>
          <a:p>
            <a:pPr marL="637200" lvl="2" indent="-457200" algn="just">
              <a:lnSpc>
                <a:spcPct val="120000"/>
              </a:lnSpc>
              <a:spcBef>
                <a:spcPts val="500"/>
              </a:spcBef>
              <a:buFont typeface="+mj-lt"/>
              <a:buAutoNum type="arabicPeriod"/>
            </a:pPr>
            <a:r>
              <a:rPr lang="en-IN" sz="2000" dirty="0" smtClean="0"/>
              <a:t>As per Section 8(a) “a composite supply comprising two or more supplies, one of which is a principal supply, shall be treated as a supply of such principal supply”</a:t>
            </a:r>
          </a:p>
          <a:p>
            <a:pPr marL="637200" lvl="2" indent="-457200" algn="just">
              <a:lnSpc>
                <a:spcPct val="120000"/>
              </a:lnSpc>
              <a:spcBef>
                <a:spcPts val="500"/>
              </a:spcBef>
              <a:buFont typeface="+mj-lt"/>
              <a:buAutoNum type="arabicPeriod"/>
            </a:pPr>
            <a:r>
              <a:rPr lang="en-IN" sz="2000" dirty="0" smtClean="0"/>
              <a:t>Thus composite supply comprises supplies which can be any combination of both the goods or services</a:t>
            </a:r>
          </a:p>
          <a:p>
            <a:pPr marL="637200" lvl="2" indent="-457200" algn="just">
              <a:lnSpc>
                <a:spcPct val="120000"/>
              </a:lnSpc>
              <a:spcBef>
                <a:spcPts val="500"/>
              </a:spcBef>
              <a:buFont typeface="+mj-lt"/>
              <a:buAutoNum type="arabicPeriod"/>
            </a:pPr>
            <a:r>
              <a:rPr lang="en-IN" sz="2000" dirty="0" smtClean="0"/>
              <a:t>The main distinction between the works contract and composite supply is that the former is applicable in case of stated </a:t>
            </a:r>
            <a:r>
              <a:rPr lang="en-IN" sz="2000" dirty="0" err="1" smtClean="0"/>
              <a:t>activties</a:t>
            </a:r>
            <a:r>
              <a:rPr lang="en-IN" sz="2000" dirty="0" smtClean="0"/>
              <a:t> </a:t>
            </a:r>
            <a:r>
              <a:rPr lang="en-IN" sz="2000" dirty="0" err="1" smtClean="0"/>
              <a:t>w.r.t</a:t>
            </a:r>
            <a:r>
              <a:rPr lang="en-IN" sz="2000" dirty="0" smtClean="0"/>
              <a:t> immovable properties whereas the composite supplies are applicable both for movable and immovable properties</a:t>
            </a:r>
          </a:p>
          <a:p>
            <a:pPr marL="637200" lvl="2" indent="-457200" algn="just">
              <a:lnSpc>
                <a:spcPct val="120000"/>
              </a:lnSpc>
              <a:spcBef>
                <a:spcPts val="500"/>
              </a:spcBef>
              <a:buFont typeface="+mj-lt"/>
              <a:buAutoNum type="arabicPeriod"/>
            </a:pPr>
            <a:r>
              <a:rPr lang="en-IN" sz="2000" dirty="0" smtClean="0"/>
              <a:t>Thus composite supplies includes all types of contracts including works contracts, however works contract though a composite supply does not cover all kinds of composite supplies</a:t>
            </a:r>
          </a:p>
        </p:txBody>
      </p:sp>
      <p:sp>
        <p:nvSpPr>
          <p:cNvPr id="5" name="Title 4"/>
          <p:cNvSpPr>
            <a:spLocks noGrp="1"/>
          </p:cNvSpPr>
          <p:nvPr>
            <p:ph type="title"/>
          </p:nvPr>
        </p:nvSpPr>
        <p:spPr>
          <a:xfrm>
            <a:off x="-32" y="317500"/>
            <a:ext cx="8371762" cy="539732"/>
          </a:xfrm>
        </p:spPr>
        <p:txBody>
          <a:bodyPr/>
          <a:lstStyle/>
          <a:p>
            <a:pPr marL="180000"/>
            <a:r>
              <a:rPr lang="en-US" dirty="0" smtClean="0">
                <a:solidFill>
                  <a:schemeClr val="accent3"/>
                </a:solidFill>
              </a:rPr>
              <a:t>Contracts under GST </a:t>
            </a:r>
            <a:r>
              <a:rPr lang="en-US" i="1" dirty="0" smtClean="0">
                <a:solidFill>
                  <a:schemeClr val="accent3"/>
                </a:solidFill>
              </a:rPr>
              <a:t>(continued..)</a:t>
            </a:r>
            <a:endParaRPr lang="en-US" sz="3000" dirty="0">
              <a:solidFill>
                <a:schemeClr val="accent3"/>
              </a:solidFill>
            </a:endParaRPr>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857232"/>
            <a:ext cx="8715436" cy="5429288"/>
          </a:xfrm>
        </p:spPr>
        <p:txBody>
          <a:bodyPr/>
          <a:lstStyle/>
          <a:p>
            <a:pPr marL="637200" lvl="2" indent="-457200" algn="just">
              <a:lnSpc>
                <a:spcPct val="120000"/>
              </a:lnSpc>
              <a:spcBef>
                <a:spcPts val="500"/>
              </a:spcBef>
              <a:buFont typeface="+mj-lt"/>
              <a:buAutoNum type="arabicPeriod"/>
            </a:pPr>
            <a:r>
              <a:rPr lang="en-IN" sz="2000" dirty="0" smtClean="0"/>
              <a:t>In case of works contracts, the service portion is taxable as service. This is a declared service under Section 66E of the Act</a:t>
            </a:r>
          </a:p>
          <a:p>
            <a:pPr marL="637200" lvl="2" indent="-457200" algn="just">
              <a:lnSpc>
                <a:spcPct val="120000"/>
              </a:lnSpc>
              <a:spcBef>
                <a:spcPts val="500"/>
              </a:spcBef>
              <a:buFont typeface="+mj-lt"/>
              <a:buAutoNum type="arabicPeriod"/>
            </a:pPr>
            <a:r>
              <a:rPr lang="en-IN" sz="2000" dirty="0" smtClean="0"/>
              <a:t>Works contract has been defined in section 65B of the Act as a contract wherein transfer of property in goods involved in the execution of such contract is leviable to tax as sale of goods and such contract is for the purpose of carrying out construction, erection, commissioning, installation, completion, fitting out, repair, maintenance, renovation, alteration of any moveable or immoveable property or for carrying out any other similar activity or a part thereof in relation to such property.</a:t>
            </a:r>
          </a:p>
          <a:p>
            <a:pPr marL="637200" lvl="2" indent="-457200" algn="just">
              <a:lnSpc>
                <a:spcPct val="120000"/>
              </a:lnSpc>
              <a:spcBef>
                <a:spcPts val="500"/>
              </a:spcBef>
              <a:buFont typeface="+mj-lt"/>
              <a:buAutoNum type="arabicPeriod"/>
            </a:pPr>
            <a:r>
              <a:rPr lang="en-IN" sz="2000" dirty="0" smtClean="0"/>
              <a:t>Thus works contract under the erstwhile service tax era included both moveable and immovable properties</a:t>
            </a:r>
          </a:p>
          <a:p>
            <a:pPr marL="637200" lvl="2" indent="-457200" algn="just">
              <a:lnSpc>
                <a:spcPct val="120000"/>
              </a:lnSpc>
              <a:spcBef>
                <a:spcPts val="500"/>
              </a:spcBef>
              <a:buFont typeface="+mj-lt"/>
              <a:buAutoNum type="arabicPeriod"/>
            </a:pPr>
            <a:r>
              <a:rPr lang="en-IN" sz="2000" dirty="0" smtClean="0"/>
              <a:t>To the extent of goods portion, the VAT was charged and service tax was charged on service portion</a:t>
            </a:r>
          </a:p>
        </p:txBody>
      </p:sp>
      <p:sp>
        <p:nvSpPr>
          <p:cNvPr id="5" name="Title 4"/>
          <p:cNvSpPr>
            <a:spLocks noGrp="1"/>
          </p:cNvSpPr>
          <p:nvPr>
            <p:ph type="title"/>
          </p:nvPr>
        </p:nvSpPr>
        <p:spPr>
          <a:xfrm>
            <a:off x="-32" y="317500"/>
            <a:ext cx="8371762" cy="539732"/>
          </a:xfrm>
        </p:spPr>
        <p:txBody>
          <a:bodyPr/>
          <a:lstStyle/>
          <a:p>
            <a:pPr marL="180000"/>
            <a:r>
              <a:rPr lang="en-US" dirty="0" smtClean="0">
                <a:solidFill>
                  <a:schemeClr val="accent3"/>
                </a:solidFill>
              </a:rPr>
              <a:t>Contracts under Service tax regime</a:t>
            </a:r>
            <a:endParaRPr lang="en-US" sz="3000" dirty="0">
              <a:solidFill>
                <a:schemeClr val="accent3"/>
              </a:solidFill>
            </a:endParaRPr>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928670"/>
            <a:ext cx="8715436" cy="3714776"/>
          </a:xfrm>
        </p:spPr>
        <p:txBody>
          <a:bodyPr/>
          <a:lstStyle/>
          <a:p>
            <a:pPr marL="637200" lvl="2" indent="-457200" algn="just">
              <a:lnSpc>
                <a:spcPct val="120000"/>
              </a:lnSpc>
              <a:spcBef>
                <a:spcPts val="500"/>
              </a:spcBef>
              <a:buFont typeface="+mj-lt"/>
              <a:buAutoNum type="arabicPeriod"/>
            </a:pPr>
            <a:r>
              <a:rPr lang="en-IN" sz="2000" dirty="0" smtClean="0"/>
              <a:t>As against above, in GST the definition of works contract covers only immovable property and these contracts are classified as services</a:t>
            </a:r>
          </a:p>
          <a:p>
            <a:pPr marL="637200" lvl="2" indent="-457200" algn="just">
              <a:lnSpc>
                <a:spcPct val="120000"/>
              </a:lnSpc>
              <a:spcBef>
                <a:spcPts val="500"/>
              </a:spcBef>
              <a:buFont typeface="+mj-lt"/>
              <a:buAutoNum type="arabicPeriod"/>
            </a:pPr>
            <a:r>
              <a:rPr lang="en-IN" sz="2000" dirty="0" smtClean="0"/>
              <a:t>All other composite supplies were charged to VAT or Service tax .</a:t>
            </a:r>
          </a:p>
          <a:p>
            <a:pPr marL="637200" lvl="2" indent="-457200" algn="just">
              <a:lnSpc>
                <a:spcPct val="120000"/>
              </a:lnSpc>
              <a:spcBef>
                <a:spcPts val="500"/>
              </a:spcBef>
              <a:buFont typeface="+mj-lt"/>
              <a:buAutoNum type="arabicPeriod"/>
            </a:pPr>
            <a:r>
              <a:rPr lang="en-IN" sz="2000" dirty="0" smtClean="0"/>
              <a:t>In GST, the definition of composite supply requires determination of principal supply. If the principal supply is goods, then all the provisions such as place of supply, valuation, input tax credit etc as applicable to goods will be applied </a:t>
            </a:r>
          </a:p>
        </p:txBody>
      </p:sp>
      <p:sp>
        <p:nvSpPr>
          <p:cNvPr id="5" name="Title 4"/>
          <p:cNvSpPr>
            <a:spLocks noGrp="1"/>
          </p:cNvSpPr>
          <p:nvPr>
            <p:ph type="title"/>
          </p:nvPr>
        </p:nvSpPr>
        <p:spPr>
          <a:xfrm>
            <a:off x="-32" y="317500"/>
            <a:ext cx="8371762" cy="539732"/>
          </a:xfrm>
        </p:spPr>
        <p:txBody>
          <a:bodyPr/>
          <a:lstStyle/>
          <a:p>
            <a:pPr marL="180000"/>
            <a:r>
              <a:rPr lang="en-US" dirty="0" smtClean="0">
                <a:solidFill>
                  <a:schemeClr val="accent3"/>
                </a:solidFill>
              </a:rPr>
              <a:t>Contracts under Service tax regime </a:t>
            </a:r>
            <a:r>
              <a:rPr lang="en-US" i="1" dirty="0" smtClean="0">
                <a:solidFill>
                  <a:schemeClr val="accent3"/>
                </a:solidFill>
              </a:rPr>
              <a:t>(continued..)</a:t>
            </a:r>
            <a:endParaRPr lang="en-US" sz="3000" dirty="0">
              <a:solidFill>
                <a:schemeClr val="accent3"/>
              </a:solidFill>
            </a:endParaRPr>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928670"/>
            <a:ext cx="8715436" cy="3714776"/>
          </a:xfrm>
        </p:spPr>
        <p:txBody>
          <a:bodyPr/>
          <a:lstStyle/>
          <a:p>
            <a:pPr marL="180000" lvl="2" indent="0" algn="just">
              <a:lnSpc>
                <a:spcPct val="120000"/>
              </a:lnSpc>
              <a:spcBef>
                <a:spcPts val="500"/>
              </a:spcBef>
              <a:buNone/>
            </a:pPr>
            <a:r>
              <a:rPr lang="en-IN" sz="2000" dirty="0" smtClean="0"/>
              <a:t>Contracts for supply, erection, installation of transmission and distribution lines prior to GST regime</a:t>
            </a:r>
          </a:p>
          <a:p>
            <a:pPr marL="630000" lvl="2" indent="-457200" algn="just">
              <a:lnSpc>
                <a:spcPct val="120000"/>
              </a:lnSpc>
              <a:spcBef>
                <a:spcPts val="500"/>
              </a:spcBef>
              <a:buFont typeface="+mj-lt"/>
              <a:buAutoNum type="arabicPeriod"/>
            </a:pPr>
            <a:r>
              <a:rPr lang="en-IN" sz="2000" dirty="0" smtClean="0"/>
              <a:t>Since these contracts resulted in immovable properties, the definition of works contract as defined in Section 65B was relevant.</a:t>
            </a:r>
          </a:p>
          <a:p>
            <a:pPr marL="630000" lvl="2" indent="-457200" algn="just">
              <a:lnSpc>
                <a:spcPct val="120000"/>
              </a:lnSpc>
              <a:spcBef>
                <a:spcPts val="500"/>
              </a:spcBef>
              <a:buFont typeface="+mj-lt"/>
              <a:buAutoNum type="arabicPeriod"/>
            </a:pPr>
            <a:r>
              <a:rPr lang="en-IN" sz="2000" dirty="0" smtClean="0"/>
              <a:t>Accordingly, these contracts were regarded as works contracts even when there were separate agreement for supply of goods and rendition of erection services :: </a:t>
            </a:r>
            <a:r>
              <a:rPr lang="en-IN" sz="2000" dirty="0" err="1" smtClean="0"/>
              <a:t>Transglobal</a:t>
            </a:r>
            <a:r>
              <a:rPr lang="en-IN" sz="2000" dirty="0" smtClean="0"/>
              <a:t> power 2014-VIL-348-KAR</a:t>
            </a:r>
          </a:p>
          <a:p>
            <a:pPr marL="630000" lvl="2" indent="-457200" algn="just">
              <a:lnSpc>
                <a:spcPct val="120000"/>
              </a:lnSpc>
              <a:spcBef>
                <a:spcPts val="500"/>
              </a:spcBef>
              <a:buFont typeface="+mj-lt"/>
              <a:buAutoNum type="arabicPeriod"/>
            </a:pPr>
            <a:r>
              <a:rPr lang="en-IN" sz="2000" dirty="0" smtClean="0"/>
              <a:t>Both VAT and Service tax were applicable on these contracts</a:t>
            </a:r>
          </a:p>
        </p:txBody>
      </p:sp>
      <p:sp>
        <p:nvSpPr>
          <p:cNvPr id="5" name="Title 4"/>
          <p:cNvSpPr>
            <a:spLocks noGrp="1"/>
          </p:cNvSpPr>
          <p:nvPr>
            <p:ph type="title"/>
          </p:nvPr>
        </p:nvSpPr>
        <p:spPr>
          <a:xfrm>
            <a:off x="-32" y="317500"/>
            <a:ext cx="8371762" cy="539732"/>
          </a:xfrm>
        </p:spPr>
        <p:txBody>
          <a:bodyPr/>
          <a:lstStyle/>
          <a:p>
            <a:pPr marL="180000"/>
            <a:r>
              <a:rPr lang="en-US" dirty="0" smtClean="0">
                <a:solidFill>
                  <a:schemeClr val="accent3"/>
                </a:solidFill>
              </a:rPr>
              <a:t>Contract issues</a:t>
            </a:r>
            <a:endParaRPr lang="en-US" sz="3000" dirty="0">
              <a:solidFill>
                <a:schemeClr val="accent3"/>
              </a:solidFill>
            </a:endParaRPr>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23528" y="2996952"/>
            <a:ext cx="8391876" cy="717800"/>
          </a:xfrm>
          <a:solidFill>
            <a:schemeClr val="accent1"/>
          </a:solidFill>
        </p:spPr>
        <p:txBody>
          <a:bodyPr/>
          <a:lstStyle/>
          <a:p>
            <a:r>
              <a:rPr lang="en-US" sz="3100" dirty="0">
                <a:solidFill>
                  <a:schemeClr val="bg1"/>
                </a:solidFill>
              </a:rPr>
              <a:t>The Constitution </a:t>
            </a:r>
            <a:r>
              <a:rPr lang="en-US" sz="3100" dirty="0" smtClean="0">
                <a:solidFill>
                  <a:schemeClr val="bg1"/>
                </a:solidFill>
              </a:rPr>
              <a:t>(</a:t>
            </a:r>
            <a:r>
              <a:rPr lang="en-US" sz="3100" dirty="0">
                <a:solidFill>
                  <a:schemeClr val="bg1"/>
                </a:solidFill>
              </a:rPr>
              <a:t>101st Amendment) </a:t>
            </a:r>
            <a:r>
              <a:rPr lang="en-US" sz="3100" dirty="0" smtClean="0">
                <a:solidFill>
                  <a:schemeClr val="bg1"/>
                </a:solidFill>
              </a:rPr>
              <a:t>Act, </a:t>
            </a:r>
            <a:r>
              <a:rPr lang="en-US" sz="3100" dirty="0">
                <a:solidFill>
                  <a:schemeClr val="bg1"/>
                </a:solidFill>
              </a:rPr>
              <a:t>2016</a:t>
            </a:r>
            <a:endParaRPr lang="en-GB" sz="3100" dirty="0">
              <a:solidFill>
                <a:schemeClr val="bg1"/>
              </a:solidFill>
            </a:endParaRPr>
          </a:p>
        </p:txBody>
      </p:sp>
      <p:sp>
        <p:nvSpPr>
          <p:cNvPr id="2" name="Slide Number Placeholder 1"/>
          <p:cNvSpPr>
            <a:spLocks noGrp="1"/>
          </p:cNvSpPr>
          <p:nvPr>
            <p:ph type="sldNum" sz="quarter" idx="4"/>
          </p:nvPr>
        </p:nvSpPr>
        <p:spPr/>
        <p:txBody>
          <a:bodyPr/>
          <a:lstStyle/>
          <a:p>
            <a:fld id="{95CC1D26-A9BD-4BDE-BDD9-08EDBAE96860}" type="slidenum">
              <a:rPr lang="en-GB" smtClean="0"/>
              <a:pPr/>
              <a:t>4</a:t>
            </a:fld>
            <a:endParaRPr lang="en-GB" dirty="0"/>
          </a:p>
        </p:txBody>
      </p:sp>
    </p:spTree>
    <p:extLst>
      <p:ext uri="{BB962C8B-B14F-4D97-AF65-F5344CB8AC3E}">
        <p14:creationId xmlns="" xmlns:p14="http://schemas.microsoft.com/office/powerpoint/2010/main" val="46325565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2" y="928670"/>
            <a:ext cx="8715436" cy="3714776"/>
          </a:xfrm>
        </p:spPr>
        <p:txBody>
          <a:bodyPr/>
          <a:lstStyle/>
          <a:p>
            <a:pPr marL="180000" lvl="2" indent="0" algn="just">
              <a:lnSpc>
                <a:spcPct val="120000"/>
              </a:lnSpc>
              <a:spcBef>
                <a:spcPts val="500"/>
              </a:spcBef>
              <a:buNone/>
            </a:pPr>
            <a:r>
              <a:rPr lang="en-IN" sz="2000" dirty="0" smtClean="0"/>
              <a:t>Towers as immovable property</a:t>
            </a:r>
          </a:p>
          <a:p>
            <a:pPr marL="180000" lvl="2" indent="-457200" algn="just">
              <a:lnSpc>
                <a:spcPct val="120000"/>
              </a:lnSpc>
              <a:spcBef>
                <a:spcPts val="500"/>
              </a:spcBef>
              <a:buNone/>
            </a:pPr>
            <a:r>
              <a:rPr lang="en-IN" sz="2000" dirty="0" smtClean="0"/>
              <a:t>	Since erection of towers result in immovable property, the treatment under the previous VAT and Service tax regime was subject to tax under both legislations. ( Indus Towers ( Karnataka)  </a:t>
            </a:r>
            <a:r>
              <a:rPr lang="en-IN" sz="2000" dirty="0" smtClean="0">
                <a:solidFill>
                  <a:schemeClr val="tx1">
                    <a:lumMod val="65000"/>
                    <a:lumOff val="35000"/>
                  </a:schemeClr>
                </a:solidFill>
                <a:hlinkClick r:id="rId3"/>
              </a:rPr>
              <a:t>Indus Towers Ltd. vs. Deputy Commissioner of Commercial Taxes Enforcement</a:t>
            </a:r>
            <a:r>
              <a:rPr lang="en-IN" sz="2000" dirty="0" smtClean="0"/>
              <a:t>, 2012 (285) ELT 3 (</a:t>
            </a:r>
            <a:r>
              <a:rPr lang="en-IN" sz="2000" dirty="0" err="1" smtClean="0"/>
              <a:t>Kar</a:t>
            </a:r>
            <a:r>
              <a:rPr lang="en-IN" sz="2000" dirty="0" smtClean="0"/>
              <a:t>) and Delhi : Indus Towers Ltd. v. Commissioner  &amp; Ors.: W.P. (C) 4976/2011 Delhi; </a:t>
            </a:r>
            <a:r>
              <a:rPr lang="en-IN" sz="2000" dirty="0" err="1" smtClean="0"/>
              <a:t>Bharath</a:t>
            </a:r>
            <a:r>
              <a:rPr lang="en-IN" sz="2000" dirty="0" smtClean="0"/>
              <a:t> Sanchar Nigam ( AP) 2011-TIOL-731-HC-AP-ST </a:t>
            </a:r>
          </a:p>
        </p:txBody>
      </p:sp>
      <p:sp>
        <p:nvSpPr>
          <p:cNvPr id="5" name="Title 4"/>
          <p:cNvSpPr>
            <a:spLocks noGrp="1"/>
          </p:cNvSpPr>
          <p:nvPr>
            <p:ph type="title"/>
          </p:nvPr>
        </p:nvSpPr>
        <p:spPr>
          <a:xfrm>
            <a:off x="-32" y="317500"/>
            <a:ext cx="8371762" cy="539732"/>
          </a:xfrm>
        </p:spPr>
        <p:txBody>
          <a:bodyPr/>
          <a:lstStyle/>
          <a:p>
            <a:pPr marL="180000"/>
            <a:r>
              <a:rPr lang="en-US" dirty="0" smtClean="0">
                <a:solidFill>
                  <a:schemeClr val="accent3"/>
                </a:solidFill>
              </a:rPr>
              <a:t>Contract issues</a:t>
            </a:r>
            <a:endParaRPr lang="en-US" sz="3000" dirty="0">
              <a:solidFill>
                <a:schemeClr val="accent3"/>
              </a:solidFill>
            </a:endParaRPr>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928670"/>
            <a:ext cx="8715436" cy="3714776"/>
          </a:xfrm>
        </p:spPr>
        <p:txBody>
          <a:bodyPr/>
          <a:lstStyle/>
          <a:p>
            <a:pPr marL="180000" lvl="2" indent="0" algn="just">
              <a:lnSpc>
                <a:spcPct val="120000"/>
              </a:lnSpc>
              <a:spcBef>
                <a:spcPts val="500"/>
              </a:spcBef>
              <a:buNone/>
            </a:pPr>
            <a:r>
              <a:rPr lang="en-IN" sz="2000" dirty="0" smtClean="0"/>
              <a:t>All inclusive contracts v split contracts</a:t>
            </a:r>
          </a:p>
          <a:p>
            <a:pPr marL="630000" lvl="2" indent="-457200" algn="just">
              <a:lnSpc>
                <a:spcPct val="120000"/>
              </a:lnSpc>
              <a:spcBef>
                <a:spcPts val="500"/>
              </a:spcBef>
              <a:buFont typeface="+mj-lt"/>
              <a:buAutoNum type="arabicPeriod"/>
            </a:pPr>
            <a:r>
              <a:rPr lang="en-IN" sz="2000" dirty="0" smtClean="0"/>
              <a:t>In GST if the contract results in works contract, then it shall be treated as supply of service and accordingly the relevant provisions shall apply</a:t>
            </a:r>
          </a:p>
          <a:p>
            <a:pPr marL="630000" lvl="2" indent="-457200" algn="just">
              <a:lnSpc>
                <a:spcPct val="120000"/>
              </a:lnSpc>
              <a:spcBef>
                <a:spcPts val="500"/>
              </a:spcBef>
              <a:buFont typeface="+mj-lt"/>
              <a:buAutoNum type="arabicPeriod"/>
            </a:pPr>
            <a:r>
              <a:rPr lang="en-IN" sz="2000" dirty="0" smtClean="0"/>
              <a:t>However, if the contract is not a works contract, then the principal supply shall be determined based on  such contract</a:t>
            </a:r>
          </a:p>
          <a:p>
            <a:pPr marL="630000" lvl="2" indent="-457200" algn="just">
              <a:lnSpc>
                <a:spcPct val="120000"/>
              </a:lnSpc>
              <a:spcBef>
                <a:spcPts val="500"/>
              </a:spcBef>
              <a:buFont typeface="+mj-lt"/>
              <a:buAutoNum type="arabicPeriod"/>
            </a:pPr>
            <a:r>
              <a:rPr lang="en-IN" sz="2000" dirty="0" smtClean="0"/>
              <a:t>All inclusive contracts if they result in immovable property, than they shall be treated as supply of service</a:t>
            </a:r>
          </a:p>
        </p:txBody>
      </p:sp>
      <p:sp>
        <p:nvSpPr>
          <p:cNvPr id="5" name="Title 4"/>
          <p:cNvSpPr>
            <a:spLocks noGrp="1"/>
          </p:cNvSpPr>
          <p:nvPr>
            <p:ph type="title"/>
          </p:nvPr>
        </p:nvSpPr>
        <p:spPr>
          <a:xfrm>
            <a:off x="-32" y="317500"/>
            <a:ext cx="8371762" cy="539732"/>
          </a:xfrm>
        </p:spPr>
        <p:txBody>
          <a:bodyPr/>
          <a:lstStyle/>
          <a:p>
            <a:pPr marL="180000"/>
            <a:r>
              <a:rPr lang="en-US" dirty="0" smtClean="0">
                <a:solidFill>
                  <a:schemeClr val="accent3"/>
                </a:solidFill>
              </a:rPr>
              <a:t>Contract issues</a:t>
            </a:r>
            <a:endParaRPr lang="en-US" sz="3000" dirty="0">
              <a:solidFill>
                <a:schemeClr val="accent3"/>
              </a:solidFill>
            </a:endParaRPr>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928670"/>
            <a:ext cx="8715436" cy="5715040"/>
          </a:xfrm>
        </p:spPr>
        <p:txBody>
          <a:bodyPr/>
          <a:lstStyle/>
          <a:p>
            <a:pPr marL="180000" lvl="2" indent="0" algn="just">
              <a:lnSpc>
                <a:spcPct val="150000"/>
              </a:lnSpc>
              <a:spcBef>
                <a:spcPts val="500"/>
              </a:spcBef>
              <a:buNone/>
            </a:pPr>
            <a:r>
              <a:rPr lang="en-IN" sz="2000" dirty="0" smtClean="0">
                <a:solidFill>
                  <a:schemeClr val="tx1"/>
                </a:solidFill>
              </a:rPr>
              <a:t>Under the previous regime: Excise duty exempt OEM to Power </a:t>
            </a:r>
            <a:r>
              <a:rPr lang="en-IN" sz="2000" dirty="0" err="1" smtClean="0">
                <a:solidFill>
                  <a:schemeClr val="tx1"/>
                </a:solidFill>
              </a:rPr>
              <a:t>Genco</a:t>
            </a:r>
            <a:r>
              <a:rPr lang="en-IN" sz="2000" dirty="0" smtClean="0">
                <a:solidFill>
                  <a:schemeClr val="tx1"/>
                </a:solidFill>
              </a:rPr>
              <a:t> based on international competitive bidding; other equipments VAT 2% with C Form; Declared Goods VAT 5%; Other goods as applicable; Customs duty exempt; Civil and service contracts all inputs and services were a cost since output was exempt</a:t>
            </a:r>
          </a:p>
          <a:p>
            <a:pPr marL="180000" lvl="2" indent="0" algn="just">
              <a:lnSpc>
                <a:spcPct val="150000"/>
              </a:lnSpc>
              <a:spcBef>
                <a:spcPts val="500"/>
              </a:spcBef>
              <a:buNone/>
            </a:pPr>
            <a:r>
              <a:rPr lang="en-IN" sz="2000" dirty="0" smtClean="0">
                <a:solidFill>
                  <a:schemeClr val="tx1"/>
                </a:solidFill>
              </a:rPr>
              <a:t>IMPORT: 			PRESENT 			PREVIOUS</a:t>
            </a:r>
          </a:p>
          <a:p>
            <a:pPr marL="180000" lvl="2" indent="0" algn="just">
              <a:lnSpc>
                <a:spcPct val="150000"/>
              </a:lnSpc>
              <a:spcBef>
                <a:spcPts val="500"/>
              </a:spcBef>
              <a:buNone/>
            </a:pPr>
            <a:r>
              <a:rPr lang="en-IN" sz="2000" dirty="0" smtClean="0">
                <a:solidFill>
                  <a:schemeClr val="tx1"/>
                </a:solidFill>
              </a:rPr>
              <a:t>OEM 				100				100</a:t>
            </a:r>
          </a:p>
          <a:p>
            <a:pPr marL="180000" lvl="2" indent="0" algn="just">
              <a:lnSpc>
                <a:spcPct val="150000"/>
              </a:lnSpc>
              <a:spcBef>
                <a:spcPts val="500"/>
              </a:spcBef>
              <a:buNone/>
            </a:pPr>
            <a:r>
              <a:rPr lang="en-IN" sz="2000" dirty="0" smtClean="0">
                <a:solidFill>
                  <a:schemeClr val="tx1"/>
                </a:solidFill>
              </a:rPr>
              <a:t>CUSTOMS DUTY		EXEMPT			</a:t>
            </a:r>
            <a:r>
              <a:rPr lang="en-IN" sz="2000" dirty="0" err="1" smtClean="0">
                <a:solidFill>
                  <a:schemeClr val="tx1"/>
                </a:solidFill>
              </a:rPr>
              <a:t>EXEMPT</a:t>
            </a:r>
            <a:endParaRPr lang="en-IN" sz="2000" dirty="0" smtClean="0">
              <a:solidFill>
                <a:schemeClr val="tx1"/>
              </a:solidFill>
            </a:endParaRPr>
          </a:p>
          <a:p>
            <a:pPr marL="180000" lvl="2" indent="0" algn="just">
              <a:lnSpc>
                <a:spcPct val="150000"/>
              </a:lnSpc>
              <a:spcBef>
                <a:spcPts val="500"/>
              </a:spcBef>
              <a:buNone/>
            </a:pPr>
            <a:r>
              <a:rPr lang="en-IN" sz="2000" dirty="0" smtClean="0">
                <a:solidFill>
                  <a:schemeClr val="tx1"/>
                </a:solidFill>
              </a:rPr>
              <a:t>LANDED PRICE		100				100</a:t>
            </a:r>
          </a:p>
          <a:p>
            <a:pPr marL="180000" lvl="2" indent="0" algn="just">
              <a:lnSpc>
                <a:spcPct val="150000"/>
              </a:lnSpc>
              <a:spcBef>
                <a:spcPts val="500"/>
              </a:spcBef>
              <a:buNone/>
            </a:pPr>
            <a:r>
              <a:rPr lang="en-IN" sz="2000" dirty="0" smtClean="0">
                <a:solidFill>
                  <a:schemeClr val="tx1"/>
                </a:solidFill>
              </a:rPr>
              <a:t>CVD/IGST         (18%)		18				EXEMPT</a:t>
            </a:r>
          </a:p>
          <a:p>
            <a:pPr marL="180000" lvl="2" indent="0" algn="just">
              <a:lnSpc>
                <a:spcPct val="150000"/>
              </a:lnSpc>
              <a:spcBef>
                <a:spcPts val="500"/>
              </a:spcBef>
              <a:buNone/>
            </a:pPr>
            <a:r>
              <a:rPr lang="en-IN" sz="2000" dirty="0" smtClean="0">
                <a:solidFill>
                  <a:schemeClr val="tx1"/>
                </a:solidFill>
              </a:rPr>
              <a:t>TOTAL COST			118				100</a:t>
            </a:r>
          </a:p>
          <a:p>
            <a:pPr marL="180000" lvl="2" indent="0" algn="just">
              <a:lnSpc>
                <a:spcPct val="150000"/>
              </a:lnSpc>
              <a:spcBef>
                <a:spcPts val="500"/>
              </a:spcBef>
              <a:buNone/>
            </a:pPr>
            <a:endParaRPr lang="en-IN" sz="2000" dirty="0" smtClean="0">
              <a:solidFill>
                <a:schemeClr val="tx1"/>
              </a:solidFill>
            </a:endParaRPr>
          </a:p>
        </p:txBody>
      </p:sp>
      <p:sp>
        <p:nvSpPr>
          <p:cNvPr id="5" name="Title 4"/>
          <p:cNvSpPr>
            <a:spLocks noGrp="1"/>
          </p:cNvSpPr>
          <p:nvPr>
            <p:ph type="title"/>
          </p:nvPr>
        </p:nvSpPr>
        <p:spPr>
          <a:xfrm>
            <a:off x="-32" y="317500"/>
            <a:ext cx="8371762" cy="539732"/>
          </a:xfrm>
        </p:spPr>
        <p:txBody>
          <a:bodyPr/>
          <a:lstStyle/>
          <a:p>
            <a:pPr marL="180000"/>
            <a:r>
              <a:rPr lang="en-US" dirty="0" smtClean="0">
                <a:solidFill>
                  <a:schemeClr val="accent3"/>
                </a:solidFill>
              </a:rPr>
              <a:t>Comparison: CAPEX v OPEX</a:t>
            </a:r>
            <a:endParaRPr lang="en-US" sz="3000" dirty="0">
              <a:solidFill>
                <a:schemeClr val="accent3"/>
              </a:solidFill>
            </a:endParaRPr>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928670"/>
            <a:ext cx="8715436" cy="3643338"/>
          </a:xfrm>
        </p:spPr>
        <p:txBody>
          <a:bodyPr/>
          <a:lstStyle/>
          <a:p>
            <a:pPr marL="0" lvl="2" indent="0" algn="just">
              <a:lnSpc>
                <a:spcPct val="120000"/>
              </a:lnSpc>
              <a:spcBef>
                <a:spcPts val="500"/>
              </a:spcBef>
              <a:buNone/>
            </a:pPr>
            <a:r>
              <a:rPr lang="en-IN" sz="2000" dirty="0" smtClean="0">
                <a:solidFill>
                  <a:schemeClr val="tx1"/>
                </a:solidFill>
              </a:rPr>
              <a:t>DOMESTIC: 			PRESENT 			PREVIOUS</a:t>
            </a:r>
          </a:p>
          <a:p>
            <a:pPr marL="0" lvl="2" indent="0" algn="just">
              <a:lnSpc>
                <a:spcPct val="120000"/>
              </a:lnSpc>
              <a:spcBef>
                <a:spcPts val="500"/>
              </a:spcBef>
              <a:buNone/>
            </a:pPr>
            <a:r>
              <a:rPr lang="en-IN" sz="2000" dirty="0" smtClean="0">
                <a:solidFill>
                  <a:schemeClr val="tx1"/>
                </a:solidFill>
              </a:rPr>
              <a:t>OEM 				100				100</a:t>
            </a:r>
          </a:p>
          <a:p>
            <a:pPr marL="0" lvl="2" indent="0" algn="just">
              <a:lnSpc>
                <a:spcPct val="120000"/>
              </a:lnSpc>
              <a:spcBef>
                <a:spcPts val="500"/>
              </a:spcBef>
              <a:buNone/>
            </a:pPr>
            <a:r>
              <a:rPr lang="en-IN" sz="2000" dirty="0" smtClean="0">
                <a:solidFill>
                  <a:schemeClr val="tx1"/>
                </a:solidFill>
              </a:rPr>
              <a:t>EXCISE/IGST (18%)		 18				EXEMPT</a:t>
            </a:r>
          </a:p>
          <a:p>
            <a:pPr marL="0" lvl="2" indent="0" algn="just">
              <a:lnSpc>
                <a:spcPct val="120000"/>
              </a:lnSpc>
              <a:spcBef>
                <a:spcPts val="500"/>
              </a:spcBef>
              <a:buNone/>
            </a:pPr>
            <a:r>
              <a:rPr lang="en-IN" sz="2000" dirty="0" smtClean="0">
                <a:solidFill>
                  <a:schemeClr val="tx1"/>
                </a:solidFill>
              </a:rPr>
              <a:t>LANDED PRICE		 118				100</a:t>
            </a:r>
          </a:p>
          <a:p>
            <a:pPr marL="0" lvl="2" indent="0" algn="just">
              <a:lnSpc>
                <a:spcPct val="120000"/>
              </a:lnSpc>
              <a:spcBef>
                <a:spcPts val="500"/>
              </a:spcBef>
              <a:buNone/>
            </a:pPr>
            <a:r>
              <a:rPr lang="en-IN" sz="2000" dirty="0" smtClean="0">
                <a:solidFill>
                  <a:schemeClr val="tx1"/>
                </a:solidFill>
              </a:rPr>
              <a:t>CST (2%)			  -				2</a:t>
            </a:r>
          </a:p>
          <a:p>
            <a:pPr marL="0" lvl="2" indent="0" algn="just">
              <a:lnSpc>
                <a:spcPct val="120000"/>
              </a:lnSpc>
              <a:spcBef>
                <a:spcPts val="500"/>
              </a:spcBef>
              <a:buNone/>
            </a:pPr>
            <a:r>
              <a:rPr lang="en-IN" sz="2000" dirty="0" smtClean="0">
                <a:solidFill>
                  <a:schemeClr val="tx1"/>
                </a:solidFill>
              </a:rPr>
              <a:t>TOTAL COST			  118				102</a:t>
            </a:r>
          </a:p>
          <a:p>
            <a:pPr marL="0" lvl="2" indent="0" algn="just">
              <a:lnSpc>
                <a:spcPct val="120000"/>
              </a:lnSpc>
              <a:spcBef>
                <a:spcPts val="500"/>
              </a:spcBef>
              <a:buNone/>
            </a:pPr>
            <a:endParaRPr lang="en-IN" sz="2000" dirty="0" smtClean="0">
              <a:solidFill>
                <a:schemeClr val="tx1"/>
              </a:solidFill>
            </a:endParaRPr>
          </a:p>
          <a:p>
            <a:pPr marL="0" lvl="2" indent="0" algn="just">
              <a:lnSpc>
                <a:spcPct val="120000"/>
              </a:lnSpc>
              <a:spcBef>
                <a:spcPts val="500"/>
              </a:spcBef>
              <a:buNone/>
            </a:pPr>
            <a:r>
              <a:rPr lang="en-IN" sz="2000" dirty="0" smtClean="0">
                <a:solidFill>
                  <a:schemeClr val="tx1"/>
                </a:solidFill>
              </a:rPr>
              <a:t>CONCEPT OF C FORM FOR POWER COMPANIES AVAILABLE</a:t>
            </a:r>
          </a:p>
          <a:p>
            <a:pPr marL="0" lvl="2" indent="0" algn="just">
              <a:lnSpc>
                <a:spcPct val="120000"/>
              </a:lnSpc>
              <a:spcBef>
                <a:spcPts val="500"/>
              </a:spcBef>
              <a:buNone/>
            </a:pPr>
            <a:endParaRPr lang="en-IN" sz="2000" dirty="0" smtClean="0">
              <a:solidFill>
                <a:schemeClr val="tx1"/>
              </a:solidFill>
            </a:endParaRPr>
          </a:p>
        </p:txBody>
      </p:sp>
      <p:sp>
        <p:nvSpPr>
          <p:cNvPr id="5" name="Title 4"/>
          <p:cNvSpPr>
            <a:spLocks noGrp="1"/>
          </p:cNvSpPr>
          <p:nvPr>
            <p:ph type="title"/>
          </p:nvPr>
        </p:nvSpPr>
        <p:spPr>
          <a:xfrm>
            <a:off x="-32" y="317500"/>
            <a:ext cx="8371762" cy="539732"/>
          </a:xfrm>
        </p:spPr>
        <p:txBody>
          <a:bodyPr/>
          <a:lstStyle/>
          <a:p>
            <a:pPr marL="180000"/>
            <a:r>
              <a:rPr lang="en-US" dirty="0" smtClean="0">
                <a:solidFill>
                  <a:schemeClr val="accent3"/>
                </a:solidFill>
              </a:rPr>
              <a:t>Comparison: CAPEX v OPEX</a:t>
            </a:r>
            <a:endParaRPr lang="en-US" sz="3000" dirty="0">
              <a:solidFill>
                <a:schemeClr val="accent3"/>
              </a:solidFill>
            </a:endParaRPr>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928670"/>
            <a:ext cx="8715436" cy="2357454"/>
          </a:xfrm>
        </p:spPr>
        <p:txBody>
          <a:bodyPr/>
          <a:lstStyle/>
          <a:p>
            <a:pPr marL="0" lvl="2" indent="0" algn="just">
              <a:lnSpc>
                <a:spcPct val="120000"/>
              </a:lnSpc>
              <a:spcBef>
                <a:spcPts val="500"/>
              </a:spcBef>
              <a:buNone/>
            </a:pPr>
            <a:r>
              <a:rPr lang="en-IN" sz="2000" dirty="0" smtClean="0">
                <a:solidFill>
                  <a:schemeClr val="tx1"/>
                </a:solidFill>
              </a:rPr>
              <a:t>CIVIL WORKS: </a:t>
            </a:r>
          </a:p>
          <a:p>
            <a:pPr marL="0" lvl="2" indent="0" algn="just">
              <a:lnSpc>
                <a:spcPct val="120000"/>
              </a:lnSpc>
              <a:spcBef>
                <a:spcPts val="500"/>
              </a:spcBef>
              <a:buNone/>
            </a:pPr>
            <a:r>
              <a:rPr lang="en-IN" sz="2000" dirty="0" smtClean="0">
                <a:solidFill>
                  <a:schemeClr val="tx1"/>
                </a:solidFill>
              </a:rPr>
              <a:t>PREVIOUS REGIME : 15% OR CONCESSIONAL RATE</a:t>
            </a:r>
          </a:p>
          <a:p>
            <a:pPr marL="0" lvl="2" indent="0" algn="just">
              <a:lnSpc>
                <a:spcPct val="120000"/>
              </a:lnSpc>
              <a:spcBef>
                <a:spcPts val="500"/>
              </a:spcBef>
              <a:buNone/>
            </a:pPr>
            <a:endParaRPr lang="en-IN" sz="2000" dirty="0" smtClean="0">
              <a:solidFill>
                <a:schemeClr val="tx1"/>
              </a:solidFill>
            </a:endParaRPr>
          </a:p>
          <a:p>
            <a:pPr marL="0" lvl="2" indent="0" algn="just">
              <a:lnSpc>
                <a:spcPct val="120000"/>
              </a:lnSpc>
              <a:spcBef>
                <a:spcPts val="500"/>
              </a:spcBef>
              <a:buNone/>
            </a:pPr>
            <a:r>
              <a:rPr lang="en-IN" sz="2000" dirty="0" smtClean="0">
                <a:solidFill>
                  <a:schemeClr val="tx1"/>
                </a:solidFill>
              </a:rPr>
              <a:t>IGST : 12% OR 18%</a:t>
            </a:r>
          </a:p>
        </p:txBody>
      </p:sp>
      <p:sp>
        <p:nvSpPr>
          <p:cNvPr id="5" name="Title 4"/>
          <p:cNvSpPr>
            <a:spLocks noGrp="1"/>
          </p:cNvSpPr>
          <p:nvPr>
            <p:ph type="title"/>
          </p:nvPr>
        </p:nvSpPr>
        <p:spPr>
          <a:xfrm>
            <a:off x="-32" y="317500"/>
            <a:ext cx="8371762" cy="539732"/>
          </a:xfrm>
        </p:spPr>
        <p:txBody>
          <a:bodyPr/>
          <a:lstStyle/>
          <a:p>
            <a:pPr marL="180000"/>
            <a:r>
              <a:rPr lang="en-US" dirty="0" smtClean="0">
                <a:solidFill>
                  <a:schemeClr val="accent3"/>
                </a:solidFill>
              </a:rPr>
              <a:t>Comparison: CAPEX v OPEX</a:t>
            </a:r>
            <a:endParaRPr lang="en-US" sz="3000" dirty="0">
              <a:solidFill>
                <a:schemeClr val="accent3"/>
              </a:solidFill>
            </a:endParaRPr>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928670"/>
            <a:ext cx="8715436" cy="5715040"/>
          </a:xfrm>
        </p:spPr>
        <p:txBody>
          <a:bodyPr/>
          <a:lstStyle/>
          <a:p>
            <a:pPr marL="180000" lvl="2" indent="0" algn="just">
              <a:lnSpc>
                <a:spcPct val="120000"/>
              </a:lnSpc>
              <a:spcBef>
                <a:spcPts val="500"/>
              </a:spcBef>
              <a:buNone/>
            </a:pPr>
            <a:r>
              <a:rPr lang="en-IN" sz="2000" dirty="0" smtClean="0">
                <a:solidFill>
                  <a:schemeClr val="tx1"/>
                </a:solidFill>
              </a:rPr>
              <a:t>				COMPANY A (GUJ)</a:t>
            </a:r>
          </a:p>
          <a:p>
            <a:pPr marL="180000" lvl="2" indent="0" algn="just">
              <a:lnSpc>
                <a:spcPct val="120000"/>
              </a:lnSpc>
              <a:spcBef>
                <a:spcPts val="500"/>
              </a:spcBef>
              <a:buNone/>
            </a:pPr>
            <a:r>
              <a:rPr lang="en-IN" sz="2000" dirty="0" smtClean="0">
                <a:solidFill>
                  <a:schemeClr val="tx1"/>
                </a:solidFill>
              </a:rPr>
              <a:t>							6(2) Sale</a:t>
            </a:r>
          </a:p>
          <a:p>
            <a:pPr marL="180000" lvl="2" indent="0" algn="just">
              <a:lnSpc>
                <a:spcPct val="120000"/>
              </a:lnSpc>
              <a:spcBef>
                <a:spcPts val="500"/>
              </a:spcBef>
              <a:buNone/>
            </a:pPr>
            <a:r>
              <a:rPr lang="en-IN" sz="2000" dirty="0" smtClean="0">
                <a:solidFill>
                  <a:schemeClr val="tx1"/>
                </a:solidFill>
              </a:rPr>
              <a:t>			</a:t>
            </a:r>
          </a:p>
          <a:p>
            <a:pPr marL="180000" lvl="2" indent="0" algn="just">
              <a:lnSpc>
                <a:spcPct val="120000"/>
              </a:lnSpc>
              <a:spcBef>
                <a:spcPts val="500"/>
              </a:spcBef>
              <a:buNone/>
            </a:pPr>
            <a:r>
              <a:rPr lang="en-IN" sz="2000" dirty="0" smtClean="0">
                <a:solidFill>
                  <a:schemeClr val="tx1"/>
                </a:solidFill>
              </a:rPr>
              <a:t>		COMP B (MP)				COMP C (UP)GEN</a:t>
            </a:r>
          </a:p>
          <a:p>
            <a:pPr marL="180000" lvl="2" indent="0" algn="just">
              <a:lnSpc>
                <a:spcPct val="120000"/>
              </a:lnSpc>
              <a:spcBef>
                <a:spcPts val="500"/>
              </a:spcBef>
              <a:buNone/>
            </a:pPr>
            <a:r>
              <a:rPr lang="en-IN" sz="2000" dirty="0" smtClean="0">
                <a:solidFill>
                  <a:schemeClr val="tx1"/>
                </a:solidFill>
              </a:rPr>
              <a:t>Main contract for supply erection between Comp C and Comp B</a:t>
            </a:r>
          </a:p>
          <a:p>
            <a:pPr marL="180000" lvl="2" indent="0" algn="just">
              <a:lnSpc>
                <a:spcPct val="120000"/>
              </a:lnSpc>
              <a:spcBef>
                <a:spcPts val="500"/>
              </a:spcBef>
              <a:buNone/>
            </a:pPr>
            <a:r>
              <a:rPr lang="en-IN" sz="2000" dirty="0" smtClean="0">
                <a:solidFill>
                  <a:schemeClr val="tx1"/>
                </a:solidFill>
              </a:rPr>
              <a:t>Co. B EPC contractor sub contract to OEM Co A. </a:t>
            </a:r>
          </a:p>
          <a:p>
            <a:pPr marL="180000" lvl="2" indent="0" algn="just">
              <a:lnSpc>
                <a:spcPct val="120000"/>
              </a:lnSpc>
              <a:spcBef>
                <a:spcPts val="500"/>
              </a:spcBef>
              <a:buNone/>
            </a:pPr>
            <a:r>
              <a:rPr lang="en-IN" sz="2000" dirty="0" smtClean="0">
                <a:solidFill>
                  <a:schemeClr val="tx1"/>
                </a:solidFill>
              </a:rPr>
              <a:t>		Present						Previous</a:t>
            </a:r>
          </a:p>
          <a:p>
            <a:pPr marL="180000" lvl="2" indent="0" algn="just">
              <a:lnSpc>
                <a:spcPct val="120000"/>
              </a:lnSpc>
              <a:spcBef>
                <a:spcPts val="500"/>
              </a:spcBef>
              <a:buNone/>
            </a:pPr>
            <a:r>
              <a:rPr lang="en-IN" sz="2000" dirty="0" smtClean="0">
                <a:solidFill>
                  <a:schemeClr val="tx1"/>
                </a:solidFill>
              </a:rPr>
              <a:t>OEM 		100						100</a:t>
            </a:r>
          </a:p>
          <a:p>
            <a:pPr marL="180000" lvl="2" indent="0" algn="just">
              <a:lnSpc>
                <a:spcPct val="120000"/>
              </a:lnSpc>
              <a:spcBef>
                <a:spcPts val="500"/>
              </a:spcBef>
              <a:buNone/>
            </a:pPr>
            <a:r>
              <a:rPr lang="en-IN" sz="2000" dirty="0" smtClean="0">
                <a:solidFill>
                  <a:schemeClr val="tx1"/>
                </a:solidFill>
              </a:rPr>
              <a:t>Excise	-						 exempt</a:t>
            </a:r>
          </a:p>
          <a:p>
            <a:pPr marL="180000" lvl="2" indent="0" algn="just">
              <a:lnSpc>
                <a:spcPct val="120000"/>
              </a:lnSpc>
              <a:spcBef>
                <a:spcPts val="500"/>
              </a:spcBef>
              <a:buNone/>
            </a:pPr>
            <a:r>
              <a:rPr lang="en-IN" sz="2000" dirty="0" smtClean="0">
                <a:solidFill>
                  <a:schemeClr val="tx1"/>
                </a:solidFill>
              </a:rPr>
              <a:t>GST 18%	 18				(CST 2%) 	 2</a:t>
            </a:r>
          </a:p>
          <a:p>
            <a:pPr marL="180000" lvl="2" indent="0" algn="just">
              <a:lnSpc>
                <a:spcPct val="120000"/>
              </a:lnSpc>
              <a:spcBef>
                <a:spcPts val="500"/>
              </a:spcBef>
              <a:buNone/>
            </a:pPr>
            <a:r>
              <a:rPr lang="en-IN" sz="2000" dirty="0" smtClean="0">
                <a:solidFill>
                  <a:schemeClr val="tx1"/>
                </a:solidFill>
              </a:rPr>
              <a:t>EPC Margin        20						 20</a:t>
            </a:r>
          </a:p>
          <a:p>
            <a:pPr marL="180000" lvl="2" indent="0" algn="just">
              <a:lnSpc>
                <a:spcPct val="120000"/>
              </a:lnSpc>
              <a:spcBef>
                <a:spcPts val="500"/>
              </a:spcBef>
              <a:buNone/>
            </a:pPr>
            <a:r>
              <a:rPr lang="en-IN" sz="2000" dirty="0" smtClean="0">
                <a:solidFill>
                  <a:schemeClr val="tx1"/>
                </a:solidFill>
              </a:rPr>
              <a:t>GST18%             3.6						 -</a:t>
            </a:r>
          </a:p>
          <a:p>
            <a:pPr marL="180000" lvl="2" indent="0" algn="just">
              <a:lnSpc>
                <a:spcPct val="120000"/>
              </a:lnSpc>
              <a:spcBef>
                <a:spcPts val="500"/>
              </a:spcBef>
              <a:buNone/>
            </a:pPr>
            <a:r>
              <a:rPr lang="en-IN" sz="2000" dirty="0" smtClean="0">
                <a:solidFill>
                  <a:schemeClr val="tx1"/>
                </a:solidFill>
              </a:rPr>
              <a:t>Total cost            141.6						 122	     </a:t>
            </a:r>
          </a:p>
          <a:p>
            <a:pPr marL="180000" lvl="2" indent="0" algn="just">
              <a:lnSpc>
                <a:spcPct val="120000"/>
              </a:lnSpc>
              <a:spcBef>
                <a:spcPts val="500"/>
              </a:spcBef>
              <a:buNone/>
            </a:pPr>
            <a:endParaRPr lang="en-IN" sz="2000" dirty="0" smtClean="0">
              <a:solidFill>
                <a:schemeClr val="tx1"/>
              </a:solidFill>
            </a:endParaRPr>
          </a:p>
        </p:txBody>
      </p:sp>
      <p:sp>
        <p:nvSpPr>
          <p:cNvPr id="5" name="Title 4"/>
          <p:cNvSpPr>
            <a:spLocks noGrp="1"/>
          </p:cNvSpPr>
          <p:nvPr>
            <p:ph type="title"/>
          </p:nvPr>
        </p:nvSpPr>
        <p:spPr>
          <a:xfrm>
            <a:off x="-32" y="317500"/>
            <a:ext cx="8371762" cy="539732"/>
          </a:xfrm>
        </p:spPr>
        <p:txBody>
          <a:bodyPr/>
          <a:lstStyle/>
          <a:p>
            <a:pPr marL="180000"/>
            <a:r>
              <a:rPr lang="en-US" dirty="0" smtClean="0">
                <a:solidFill>
                  <a:schemeClr val="accent3"/>
                </a:solidFill>
              </a:rPr>
              <a:t>Comparison: EPC MODEL</a:t>
            </a:r>
            <a:endParaRPr lang="en-US" sz="3000" dirty="0">
              <a:solidFill>
                <a:schemeClr val="accent3"/>
              </a:solidFill>
            </a:endParaRPr>
          </a:p>
        </p:txBody>
      </p:sp>
      <p:cxnSp>
        <p:nvCxnSpPr>
          <p:cNvPr id="7" name="Straight Arrow Connector 6"/>
          <p:cNvCxnSpPr/>
          <p:nvPr/>
        </p:nvCxnSpPr>
        <p:spPr>
          <a:xfrm>
            <a:off x="6000760" y="128586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2964645" y="1393017"/>
            <a:ext cx="928694"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3714744" y="2357430"/>
            <a:ext cx="2714644"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928670"/>
            <a:ext cx="8715436" cy="5715040"/>
          </a:xfrm>
        </p:spPr>
        <p:txBody>
          <a:bodyPr/>
          <a:lstStyle/>
          <a:p>
            <a:pPr marL="180000" lvl="2" indent="0" algn="just">
              <a:lnSpc>
                <a:spcPct val="120000"/>
              </a:lnSpc>
              <a:spcBef>
                <a:spcPts val="500"/>
              </a:spcBef>
              <a:buNone/>
            </a:pPr>
            <a:r>
              <a:rPr lang="en-IN" sz="2000" dirty="0" smtClean="0">
                <a:solidFill>
                  <a:schemeClr val="tx1"/>
                </a:solidFill>
              </a:rPr>
              <a:t>PREVIOUS: FUEL COAL HSD : ED 2% OR 6% ; ED FUEL 10 TO 15%; VAT ON COAL 5% OR 2% CST; SECONDARY FUEL 12.5 TO 20%; CLEAN ENERGY CESS Rs 400 PMT</a:t>
            </a:r>
          </a:p>
          <a:p>
            <a:pPr marL="180000" lvl="2" indent="0" algn="just">
              <a:lnSpc>
                <a:spcPct val="120000"/>
              </a:lnSpc>
              <a:spcBef>
                <a:spcPts val="500"/>
              </a:spcBef>
              <a:buNone/>
            </a:pPr>
            <a:r>
              <a:rPr lang="en-IN" sz="2000" dirty="0" smtClean="0">
                <a:solidFill>
                  <a:schemeClr val="tx1"/>
                </a:solidFill>
              </a:rPr>
              <a:t>GST: COAL 5% OTHERS 18% CLEAN ENERGY CONTINUES; SERVICE TAX AND GST ON INPUTS A COST; ELECTRIC METERS 18%</a:t>
            </a:r>
          </a:p>
          <a:p>
            <a:pPr marL="180000" lvl="2" indent="0" algn="just">
              <a:lnSpc>
                <a:spcPct val="120000"/>
              </a:lnSpc>
              <a:spcBef>
                <a:spcPts val="500"/>
              </a:spcBef>
              <a:buNone/>
            </a:pPr>
            <a:r>
              <a:rPr lang="en-IN" sz="2000" dirty="0" smtClean="0">
                <a:solidFill>
                  <a:schemeClr val="tx1"/>
                </a:solidFill>
              </a:rPr>
              <a:t>SUMMARY:</a:t>
            </a:r>
          </a:p>
          <a:p>
            <a:pPr marL="180000" lvl="2" indent="0" algn="just">
              <a:lnSpc>
                <a:spcPct val="120000"/>
              </a:lnSpc>
              <a:spcBef>
                <a:spcPts val="500"/>
              </a:spcBef>
              <a:buNone/>
            </a:pPr>
            <a:r>
              <a:rPr lang="en-IN" sz="2000" dirty="0" smtClean="0">
                <a:solidFill>
                  <a:schemeClr val="tx1"/>
                </a:solidFill>
              </a:rPr>
              <a:t>CAPITAL COST ; </a:t>
            </a:r>
          </a:p>
          <a:p>
            <a:pPr marL="180000" lvl="2" indent="0" algn="just">
              <a:lnSpc>
                <a:spcPct val="120000"/>
              </a:lnSpc>
              <a:spcBef>
                <a:spcPts val="500"/>
              </a:spcBef>
              <a:buNone/>
            </a:pPr>
            <a:r>
              <a:rPr lang="en-IN" sz="2000" dirty="0" smtClean="0">
                <a:solidFill>
                  <a:schemeClr val="tx1"/>
                </a:solidFill>
              </a:rPr>
              <a:t>WORKING CPA:      </a:t>
            </a:r>
          </a:p>
          <a:p>
            <a:pPr marL="180000" lvl="2" indent="0" algn="just">
              <a:lnSpc>
                <a:spcPct val="120000"/>
              </a:lnSpc>
              <a:spcBef>
                <a:spcPts val="500"/>
              </a:spcBef>
              <a:buNone/>
            </a:pPr>
            <a:r>
              <a:rPr lang="en-IN" sz="2000" dirty="0" smtClean="0">
                <a:solidFill>
                  <a:schemeClr val="tx1"/>
                </a:solidFill>
              </a:rPr>
              <a:t>O&amp;M COST:     </a:t>
            </a:r>
          </a:p>
          <a:p>
            <a:pPr marL="180000" lvl="2" indent="0" algn="just">
              <a:lnSpc>
                <a:spcPct val="120000"/>
              </a:lnSpc>
              <a:spcBef>
                <a:spcPts val="500"/>
              </a:spcBef>
              <a:buNone/>
            </a:pPr>
            <a:endParaRPr lang="en-IN" sz="2000" dirty="0" smtClean="0">
              <a:solidFill>
                <a:schemeClr val="tx1"/>
              </a:solidFill>
            </a:endParaRPr>
          </a:p>
          <a:p>
            <a:pPr marL="180000" lvl="2" indent="0" algn="just">
              <a:lnSpc>
                <a:spcPct val="120000"/>
              </a:lnSpc>
              <a:spcBef>
                <a:spcPts val="500"/>
              </a:spcBef>
              <a:buNone/>
            </a:pPr>
            <a:r>
              <a:rPr lang="en-IN" sz="2000" dirty="0" smtClean="0">
                <a:solidFill>
                  <a:schemeClr val="tx1"/>
                </a:solidFill>
              </a:rPr>
              <a:t>EFFECT ON OPEN ACCESS POWER AND PPA ?          </a:t>
            </a:r>
          </a:p>
          <a:p>
            <a:pPr marL="180000" lvl="2" indent="0" algn="just">
              <a:lnSpc>
                <a:spcPct val="120000"/>
              </a:lnSpc>
              <a:spcBef>
                <a:spcPts val="500"/>
              </a:spcBef>
              <a:buNone/>
            </a:pPr>
            <a:endParaRPr lang="en-IN" sz="2000" dirty="0" smtClean="0">
              <a:solidFill>
                <a:schemeClr val="tx1"/>
              </a:solidFill>
            </a:endParaRPr>
          </a:p>
          <a:p>
            <a:pPr marL="180000" lvl="2" indent="0" algn="just">
              <a:lnSpc>
                <a:spcPct val="120000"/>
              </a:lnSpc>
              <a:spcBef>
                <a:spcPts val="500"/>
              </a:spcBef>
              <a:buNone/>
            </a:pPr>
            <a:endParaRPr lang="en-IN" sz="2000" dirty="0" smtClean="0">
              <a:solidFill>
                <a:schemeClr val="tx1"/>
              </a:solidFill>
            </a:endParaRPr>
          </a:p>
          <a:p>
            <a:pPr marL="180000" lvl="2" indent="0" algn="just">
              <a:lnSpc>
                <a:spcPct val="120000"/>
              </a:lnSpc>
              <a:spcBef>
                <a:spcPts val="500"/>
              </a:spcBef>
              <a:buNone/>
            </a:pPr>
            <a:r>
              <a:rPr lang="en-IN" sz="2000" dirty="0" smtClean="0">
                <a:solidFill>
                  <a:schemeClr val="tx1"/>
                </a:solidFill>
              </a:rPr>
              <a:t>	     </a:t>
            </a:r>
          </a:p>
          <a:p>
            <a:pPr marL="180000" lvl="2" indent="0" algn="just">
              <a:lnSpc>
                <a:spcPct val="120000"/>
              </a:lnSpc>
              <a:spcBef>
                <a:spcPts val="500"/>
              </a:spcBef>
              <a:buNone/>
            </a:pPr>
            <a:endParaRPr lang="en-IN" sz="2000" dirty="0" smtClean="0">
              <a:solidFill>
                <a:schemeClr val="tx1"/>
              </a:solidFill>
            </a:endParaRPr>
          </a:p>
        </p:txBody>
      </p:sp>
      <p:sp>
        <p:nvSpPr>
          <p:cNvPr id="5" name="Title 4"/>
          <p:cNvSpPr>
            <a:spLocks noGrp="1"/>
          </p:cNvSpPr>
          <p:nvPr>
            <p:ph type="title"/>
          </p:nvPr>
        </p:nvSpPr>
        <p:spPr>
          <a:xfrm>
            <a:off x="-32" y="317500"/>
            <a:ext cx="8371762" cy="539732"/>
          </a:xfrm>
        </p:spPr>
        <p:txBody>
          <a:bodyPr/>
          <a:lstStyle/>
          <a:p>
            <a:pPr marL="180000"/>
            <a:r>
              <a:rPr lang="en-US" dirty="0" smtClean="0">
                <a:solidFill>
                  <a:schemeClr val="accent3"/>
                </a:solidFill>
              </a:rPr>
              <a:t>Comparison: OPEX</a:t>
            </a:r>
            <a:endParaRPr lang="en-US" sz="3000" dirty="0">
              <a:solidFill>
                <a:schemeClr val="accent3"/>
              </a:solidFill>
            </a:endParaRPr>
          </a:p>
        </p:txBody>
      </p:sp>
      <p:sp>
        <p:nvSpPr>
          <p:cNvPr id="11" name="Down Arrow 10"/>
          <p:cNvSpPr/>
          <p:nvPr/>
        </p:nvSpPr>
        <p:spPr>
          <a:xfrm flipV="1">
            <a:off x="2571736" y="3429000"/>
            <a:ext cx="484632"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Down Arrow 11"/>
          <p:cNvSpPr/>
          <p:nvPr/>
        </p:nvSpPr>
        <p:spPr>
          <a:xfrm flipV="1">
            <a:off x="2571736" y="3857628"/>
            <a:ext cx="484632"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Down Arrow 12"/>
          <p:cNvSpPr/>
          <p:nvPr/>
        </p:nvSpPr>
        <p:spPr>
          <a:xfrm flipV="1">
            <a:off x="2571736" y="4214818"/>
            <a:ext cx="484632"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 xmlns:p14="http://schemas.microsoft.com/office/powerpoint/2010/main" val="504800498"/>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15716" y="3068960"/>
            <a:ext cx="5112568" cy="860106"/>
          </a:xfrm>
        </p:spPr>
        <p:txBody>
          <a:bodyPr/>
          <a:lstStyle/>
          <a:p>
            <a:r>
              <a:rPr lang="en-US" sz="6000" dirty="0" smtClean="0">
                <a:solidFill>
                  <a:schemeClr val="accent3"/>
                </a:solidFill>
                <a:latin typeface="Arial Black" panose="020B0A04020102020204" pitchFamily="34" charset="0"/>
              </a:rPr>
              <a:t>Thank You</a:t>
            </a:r>
            <a:endParaRPr lang="en-US" sz="6000" dirty="0">
              <a:solidFill>
                <a:schemeClr val="accent3"/>
              </a:solidFill>
              <a:latin typeface="Arial Black" panose="020B0A04020102020204" pitchFamily="34" charset="0"/>
            </a:endParaRPr>
          </a:p>
        </p:txBody>
      </p:sp>
    </p:spTree>
    <p:extLst>
      <p:ext uri="{BB962C8B-B14F-4D97-AF65-F5344CB8AC3E}">
        <p14:creationId xmlns="" xmlns:p14="http://schemas.microsoft.com/office/powerpoint/2010/main" val="370828174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2" y="836613"/>
            <a:ext cx="8388000" cy="520685"/>
          </a:xfrm>
        </p:spPr>
        <p:txBody>
          <a:bodyPr/>
          <a:lstStyle/>
          <a:p>
            <a:pPr marL="180000"/>
            <a:r>
              <a:rPr lang="en-US" altLang="en-GB" dirty="0" smtClean="0"/>
              <a:t>Significant Amendments</a:t>
            </a:r>
            <a:endParaRPr lang="en-US" dirty="0" smtClean="0"/>
          </a:p>
        </p:txBody>
      </p:sp>
      <p:sp>
        <p:nvSpPr>
          <p:cNvPr id="3" name="Title 2"/>
          <p:cNvSpPr>
            <a:spLocks noGrp="1"/>
          </p:cNvSpPr>
          <p:nvPr>
            <p:ph type="title"/>
          </p:nvPr>
        </p:nvSpPr>
        <p:spPr>
          <a:xfrm>
            <a:off x="-32" y="295683"/>
            <a:ext cx="8388000" cy="469492"/>
          </a:xfrm>
        </p:spPr>
        <p:txBody>
          <a:bodyPr/>
          <a:lstStyle/>
          <a:p>
            <a:pPr marL="180000"/>
            <a:r>
              <a:rPr lang="en-US" altLang="en-GB" dirty="0" smtClean="0"/>
              <a:t>The Constitution (101st Amendment) Act, 2016</a:t>
            </a:r>
            <a:endParaRPr lang="en-US" dirty="0"/>
          </a:p>
        </p:txBody>
      </p:sp>
      <p:sp>
        <p:nvSpPr>
          <p:cNvPr id="4" name="Text Placeholder 3"/>
          <p:cNvSpPr>
            <a:spLocks noGrp="1"/>
          </p:cNvSpPr>
          <p:nvPr>
            <p:ph type="body" sz="quarter" idx="14"/>
          </p:nvPr>
        </p:nvSpPr>
        <p:spPr>
          <a:xfrm>
            <a:off x="255966" y="1524000"/>
            <a:ext cx="8388000" cy="4536000"/>
          </a:xfrm>
        </p:spPr>
        <p:txBody>
          <a:bodyPr/>
          <a:lstStyle/>
          <a:p>
            <a:pPr marL="180000" indent="0">
              <a:buNone/>
            </a:pPr>
            <a:r>
              <a:rPr lang="en-US" b="1" dirty="0" smtClean="0">
                <a:solidFill>
                  <a:schemeClr val="accent4"/>
                </a:solidFill>
              </a:rPr>
              <a:t>Relevant Definitions:</a:t>
            </a:r>
          </a:p>
          <a:p>
            <a:pPr marL="180000" indent="0">
              <a:buNone/>
            </a:pPr>
            <a:r>
              <a:rPr lang="en-US" b="1" dirty="0" smtClean="0"/>
              <a:t>Article 366(12) [No change]</a:t>
            </a:r>
          </a:p>
          <a:p>
            <a:pPr marL="360000" indent="-180000"/>
            <a:r>
              <a:rPr lang="en-US" dirty="0" smtClean="0"/>
              <a:t>“Goods” includes all materials, commodities and articles</a:t>
            </a:r>
          </a:p>
          <a:p>
            <a:pPr marL="180000" lvl="0" indent="0">
              <a:buNone/>
            </a:pPr>
            <a:r>
              <a:rPr lang="en-US" b="1" dirty="0" smtClean="0"/>
              <a:t>Article 366(26A)</a:t>
            </a:r>
          </a:p>
          <a:p>
            <a:pPr marL="360000" indent="-180000"/>
            <a:r>
              <a:rPr lang="en-US" dirty="0" smtClean="0"/>
              <a:t>“Services” means anything other than goods</a:t>
            </a:r>
          </a:p>
          <a:p>
            <a:pPr marL="180000" lvl="0" indent="0">
              <a:buNone/>
            </a:pPr>
            <a:r>
              <a:rPr lang="en-US" b="1" dirty="0" smtClean="0"/>
              <a:t>Article 366(26B)</a:t>
            </a:r>
          </a:p>
          <a:p>
            <a:pPr marL="360000" indent="-180000"/>
            <a:r>
              <a:rPr lang="en-US" dirty="0" smtClean="0"/>
              <a:t>‘State’ for the purpose of Article 246A, 268, 269, 269A and 279A would also include Union territories with legislature</a:t>
            </a:r>
          </a:p>
          <a:p>
            <a:pPr marL="180000" indent="0">
              <a:buNone/>
            </a:pPr>
            <a:r>
              <a:rPr lang="en-US" b="1" dirty="0"/>
              <a:t>Article 366(12A)</a:t>
            </a:r>
          </a:p>
          <a:p>
            <a:pPr marL="360000" indent="-180000"/>
            <a:r>
              <a:rPr lang="en-US" dirty="0"/>
              <a:t>GST means any tax on supply of goods, or services or both except taxes on the supply of the alcoholic liquor for human </a:t>
            </a:r>
            <a:r>
              <a:rPr lang="en-US" dirty="0" smtClean="0"/>
              <a:t>consumption</a:t>
            </a:r>
            <a:endParaRPr lang="en-US" dirty="0"/>
          </a:p>
          <a:p>
            <a:pPr marL="180000"/>
            <a:endParaRPr lang="en-US" dirty="0" smtClean="0"/>
          </a:p>
          <a:p>
            <a:pPr marL="180000"/>
            <a:endParaRPr lang="en-US" dirty="0" smtClean="0"/>
          </a:p>
          <a:p>
            <a:pPr marL="180000" lvl="0"/>
            <a:endParaRPr lang="en-US" dirty="0" smtClean="0"/>
          </a:p>
          <a:p>
            <a:pPr marL="180000"/>
            <a:endParaRPr lang="en-US" dirty="0" smtClean="0"/>
          </a:p>
          <a:p>
            <a:pPr marL="180000" lvl="0"/>
            <a:endParaRPr lang="en-US" dirty="0" smtClean="0"/>
          </a:p>
          <a:p>
            <a:pPr marL="180000"/>
            <a:endParaRPr lang="en-US" dirty="0" smtClean="0"/>
          </a:p>
          <a:p>
            <a:pPr marL="180000"/>
            <a:endParaRPr lang="en-US" dirty="0" smtClean="0"/>
          </a:p>
          <a:p>
            <a:pPr marL="180000"/>
            <a:endParaRPr lang="en-US" dirty="0"/>
          </a:p>
        </p:txBody>
      </p:sp>
      <p:sp>
        <p:nvSpPr>
          <p:cNvPr id="6" name="Slide Number Placeholder 5"/>
          <p:cNvSpPr>
            <a:spLocks noGrp="1"/>
          </p:cNvSpPr>
          <p:nvPr>
            <p:ph type="sldNum" sz="quarter" idx="4"/>
          </p:nvPr>
        </p:nvSpPr>
        <p:spPr/>
        <p:txBody>
          <a:bodyPr/>
          <a:lstStyle/>
          <a:p>
            <a:fld id="{95CC1D26-A9BD-4BDE-BDD9-08EDBAE96860}" type="slidenum">
              <a:rPr lang="en-GB" smtClean="0"/>
              <a:pPr/>
              <a:t>5</a:t>
            </a:fld>
            <a:endParaRPr lang="en-GB" dirty="0"/>
          </a:p>
        </p:txBody>
      </p:sp>
    </p:spTree>
    <p:extLst>
      <p:ext uri="{BB962C8B-B14F-4D97-AF65-F5344CB8AC3E}">
        <p14:creationId xmlns="" xmlns:p14="http://schemas.microsoft.com/office/powerpoint/2010/main" val="178098455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23528" y="2996952"/>
            <a:ext cx="5184576" cy="576064"/>
          </a:xfrm>
          <a:solidFill>
            <a:schemeClr val="accent1"/>
          </a:solidFill>
        </p:spPr>
        <p:txBody>
          <a:bodyPr/>
          <a:lstStyle/>
          <a:p>
            <a:r>
              <a:rPr lang="en-GB" dirty="0" smtClean="0">
                <a:solidFill>
                  <a:schemeClr val="bg1"/>
                </a:solidFill>
              </a:rPr>
              <a:t>Overview of GST</a:t>
            </a:r>
            <a:endParaRPr lang="en-GB" dirty="0">
              <a:solidFill>
                <a:schemeClr val="bg1"/>
              </a:solidFill>
            </a:endParaRPr>
          </a:p>
        </p:txBody>
      </p:sp>
      <p:sp>
        <p:nvSpPr>
          <p:cNvPr id="2" name="Slide Number Placeholder 1"/>
          <p:cNvSpPr>
            <a:spLocks noGrp="1"/>
          </p:cNvSpPr>
          <p:nvPr>
            <p:ph type="sldNum" sz="quarter" idx="4"/>
          </p:nvPr>
        </p:nvSpPr>
        <p:spPr/>
        <p:txBody>
          <a:bodyPr/>
          <a:lstStyle/>
          <a:p>
            <a:fld id="{95CC1D26-A9BD-4BDE-BDD9-08EDBAE96860}" type="slidenum">
              <a:rPr lang="en-GB" smtClean="0"/>
              <a:pPr/>
              <a:t>6</a:t>
            </a:fld>
            <a:endParaRPr lang="en-GB" dirty="0"/>
          </a:p>
        </p:txBody>
      </p:sp>
    </p:spTree>
    <p:extLst>
      <p:ext uri="{BB962C8B-B14F-4D97-AF65-F5344CB8AC3E}">
        <p14:creationId xmlns="" xmlns:p14="http://schemas.microsoft.com/office/powerpoint/2010/main" val="162521166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 y="295683"/>
            <a:ext cx="8388000" cy="561550"/>
          </a:xfrm>
        </p:spPr>
        <p:txBody>
          <a:bodyPr/>
          <a:lstStyle/>
          <a:p>
            <a:pPr marL="180000"/>
            <a:r>
              <a:rPr lang="en-US" dirty="0" smtClean="0"/>
              <a:t>Birds eye view of GST</a:t>
            </a:r>
            <a:endParaRPr lang="en-US" dirty="0"/>
          </a:p>
        </p:txBody>
      </p:sp>
      <p:sp>
        <p:nvSpPr>
          <p:cNvPr id="3" name="Text Placeholder 2"/>
          <p:cNvSpPr>
            <a:spLocks noGrp="1"/>
          </p:cNvSpPr>
          <p:nvPr>
            <p:ph type="body" sz="quarter" idx="14"/>
          </p:nvPr>
        </p:nvSpPr>
        <p:spPr>
          <a:xfrm>
            <a:off x="214282" y="928670"/>
            <a:ext cx="8388000" cy="5643602"/>
          </a:xfrm>
        </p:spPr>
        <p:txBody>
          <a:bodyPr>
            <a:normAutofit/>
          </a:bodyPr>
          <a:lstStyle/>
          <a:p>
            <a:pPr lvl="1" algn="just">
              <a:lnSpc>
                <a:spcPct val="120000"/>
              </a:lnSpc>
            </a:pPr>
            <a:r>
              <a:rPr lang="en-US" sz="2300" dirty="0" smtClean="0"/>
              <a:t>GST – a  destination based consumption tax on goods and services</a:t>
            </a:r>
          </a:p>
          <a:p>
            <a:pPr lvl="1" algn="just">
              <a:lnSpc>
                <a:spcPct val="120000"/>
              </a:lnSpc>
            </a:pPr>
            <a:r>
              <a:rPr lang="en-US" sz="2300" dirty="0" smtClean="0"/>
              <a:t>Both, Centre and State to levy taxes on goods and services</a:t>
            </a:r>
          </a:p>
          <a:p>
            <a:pPr lvl="1" algn="just">
              <a:lnSpc>
                <a:spcPct val="120000"/>
              </a:lnSpc>
            </a:pPr>
            <a:r>
              <a:rPr lang="en-US" sz="2300" dirty="0" smtClean="0"/>
              <a:t>GST expected  to replace the existing tax structure which is plagued with multiplicity of Central and State taxes</a:t>
            </a:r>
          </a:p>
          <a:p>
            <a:pPr lvl="1" algn="just">
              <a:lnSpc>
                <a:spcPct val="120000"/>
              </a:lnSpc>
            </a:pPr>
            <a:r>
              <a:rPr lang="en-US" sz="2300" dirty="0"/>
              <a:t>GST considered a progressive system of taxation; will bring Indian taxation system in parity with the system existent in the developed countries </a:t>
            </a:r>
            <a:endParaRPr lang="en-US" sz="2300" dirty="0" smtClean="0"/>
          </a:p>
          <a:p>
            <a:pPr lvl="1" algn="just">
              <a:lnSpc>
                <a:spcPct val="120000"/>
              </a:lnSpc>
            </a:pPr>
            <a:r>
              <a:rPr lang="en-US" sz="2300" dirty="0" smtClean="0"/>
              <a:t>Seamless </a:t>
            </a:r>
            <a:r>
              <a:rPr lang="en-US" sz="2300" dirty="0"/>
              <a:t>credit across entire supply chain and across all the States / Union Territories</a:t>
            </a:r>
          </a:p>
          <a:p>
            <a:pPr algn="just">
              <a:lnSpc>
                <a:spcPct val="120000"/>
              </a:lnSpc>
            </a:pPr>
            <a:endParaRPr lang="en-US" sz="2300" dirty="0" smtClean="0"/>
          </a:p>
          <a:p>
            <a:pPr algn="just">
              <a:lnSpc>
                <a:spcPct val="120000"/>
              </a:lnSpc>
            </a:pPr>
            <a:endParaRPr lang="en-US" sz="2300" dirty="0" smtClean="0"/>
          </a:p>
          <a:p>
            <a:pPr algn="just">
              <a:lnSpc>
                <a:spcPct val="120000"/>
              </a:lnSpc>
            </a:pPr>
            <a:endParaRPr lang="en-US" sz="2300" dirty="0"/>
          </a:p>
        </p:txBody>
      </p:sp>
      <p:sp>
        <p:nvSpPr>
          <p:cNvPr id="5" name="Slide Number Placeholder 4"/>
          <p:cNvSpPr>
            <a:spLocks noGrp="1"/>
          </p:cNvSpPr>
          <p:nvPr>
            <p:ph type="sldNum" sz="quarter" idx="4"/>
          </p:nvPr>
        </p:nvSpPr>
        <p:spPr/>
        <p:txBody>
          <a:bodyPr/>
          <a:lstStyle/>
          <a:p>
            <a:fld id="{95CC1D26-A9BD-4BDE-BDD9-08EDBAE96860}" type="slidenum">
              <a:rPr lang="en-GB" smtClean="0"/>
              <a:pPr/>
              <a:t>7</a:t>
            </a:fld>
            <a:endParaRPr lang="en-GB" dirty="0"/>
          </a:p>
        </p:txBody>
      </p:sp>
      <p:sp>
        <p:nvSpPr>
          <p:cNvPr id="6" name="Rectangle 5"/>
          <p:cNvSpPr/>
          <p:nvPr/>
        </p:nvSpPr>
        <p:spPr>
          <a:xfrm>
            <a:off x="214282" y="6008256"/>
            <a:ext cx="8305800" cy="349702"/>
          </a:xfrm>
          <a:prstGeom prst="rect">
            <a:avLst/>
          </a:prstGeom>
          <a:solidFill>
            <a:schemeClr val="accent4"/>
          </a:solidFill>
          <a:ln w="12700" cap="flat" cmpd="sng" algn="ctr">
            <a:solidFill>
              <a:srgbClr val="FFFFFF"/>
            </a:solidFill>
            <a:prstDash val="solid"/>
          </a:ln>
          <a:effectLst/>
        </p:spPr>
        <p:txBody>
          <a:bodyPr wrap="square" lIns="36000" tIns="36000" rIns="36000" bIns="36000" rtlCol="0" anchor="ctr">
            <a:spAutoFit/>
          </a:bodyPr>
          <a:lstStyle/>
          <a:p>
            <a:pPr lvl="0" algn="ctr">
              <a:defRPr/>
            </a:pPr>
            <a:r>
              <a:rPr lang="en-US" b="1" dirty="0">
                <a:solidFill>
                  <a:schemeClr val="bg1"/>
                </a:solidFill>
              </a:rPr>
              <a:t> “</a:t>
            </a:r>
            <a:r>
              <a:rPr lang="en-US" b="1" dirty="0" smtClean="0">
                <a:solidFill>
                  <a:schemeClr val="bg1"/>
                </a:solidFill>
              </a:rPr>
              <a:t>GST is a progressive step in the direction of tax reforms”</a:t>
            </a:r>
            <a:endParaRPr kumimoji="0" lang="en-US" b="0" i="0" u="none" strike="noStrike" kern="0" cap="none" spc="0" normalizeH="0" baseline="0" noProof="0" dirty="0" smtClean="0">
              <a:ln>
                <a:noFill/>
              </a:ln>
              <a:solidFill>
                <a:schemeClr val="bg1"/>
              </a:solidFill>
              <a:effectLst/>
              <a:uLnTx/>
              <a:uFillTx/>
              <a:latin typeface="Arial"/>
            </a:endParaRPr>
          </a:p>
        </p:txBody>
      </p:sp>
    </p:spTree>
    <p:extLst>
      <p:ext uri="{BB962C8B-B14F-4D97-AF65-F5344CB8AC3E}">
        <p14:creationId xmlns="" xmlns:p14="http://schemas.microsoft.com/office/powerpoint/2010/main" val="3797471978"/>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 y="295683"/>
            <a:ext cx="8388000" cy="490112"/>
          </a:xfrm>
        </p:spPr>
        <p:txBody>
          <a:bodyPr/>
          <a:lstStyle/>
          <a:p>
            <a:pPr marL="180000"/>
            <a:r>
              <a:rPr lang="en-US" dirty="0"/>
              <a:t>Taxes </a:t>
            </a:r>
            <a:r>
              <a:rPr lang="en-US" dirty="0" smtClean="0"/>
              <a:t>subsumed </a:t>
            </a:r>
            <a:r>
              <a:rPr lang="en-US" dirty="0"/>
              <a:t>in GST</a:t>
            </a:r>
          </a:p>
        </p:txBody>
      </p:sp>
      <p:sp>
        <p:nvSpPr>
          <p:cNvPr id="5" name="Slide Number Placeholder 4"/>
          <p:cNvSpPr>
            <a:spLocks noGrp="1"/>
          </p:cNvSpPr>
          <p:nvPr>
            <p:ph type="sldNum" sz="quarter" idx="4"/>
          </p:nvPr>
        </p:nvSpPr>
        <p:spPr/>
        <p:txBody>
          <a:bodyPr/>
          <a:lstStyle/>
          <a:p>
            <a:fld id="{95CC1D26-A9BD-4BDE-BDD9-08EDBAE96860}" type="slidenum">
              <a:rPr lang="en-GB" smtClean="0"/>
              <a:pPr/>
              <a:t>8</a:t>
            </a:fld>
            <a:endParaRPr lang="en-GB" dirty="0"/>
          </a:p>
        </p:txBody>
      </p:sp>
      <p:sp>
        <p:nvSpPr>
          <p:cNvPr id="31" name="TextBox 30"/>
          <p:cNvSpPr txBox="1"/>
          <p:nvPr/>
        </p:nvSpPr>
        <p:spPr>
          <a:xfrm>
            <a:off x="285784" y="4643446"/>
            <a:ext cx="8429620" cy="2031325"/>
          </a:xfrm>
          <a:prstGeom prst="rect">
            <a:avLst/>
          </a:prstGeom>
          <a:noFill/>
        </p:spPr>
        <p:txBody>
          <a:bodyPr wrap="square" rtlCol="0">
            <a:spAutoFit/>
          </a:bodyPr>
          <a:lstStyle/>
          <a:p>
            <a:pPr algn="just"/>
            <a:r>
              <a:rPr lang="en-US" dirty="0">
                <a:solidFill>
                  <a:schemeClr val="tx2"/>
                </a:solidFill>
              </a:rPr>
              <a:t>Note: </a:t>
            </a:r>
          </a:p>
          <a:p>
            <a:pPr marL="342900" indent="-342900" algn="just">
              <a:buAutoNum type="arabicParenR"/>
            </a:pPr>
            <a:r>
              <a:rPr lang="en-US" dirty="0" smtClean="0">
                <a:solidFill>
                  <a:schemeClr val="tx2"/>
                </a:solidFill>
              </a:rPr>
              <a:t>Alcoholic  beverages for human consumption are kept </a:t>
            </a:r>
            <a:r>
              <a:rPr lang="en-US" dirty="0">
                <a:solidFill>
                  <a:schemeClr val="tx2"/>
                </a:solidFill>
              </a:rPr>
              <a:t>out of the purview </a:t>
            </a:r>
            <a:r>
              <a:rPr lang="en-US" dirty="0" smtClean="0">
                <a:solidFill>
                  <a:schemeClr val="tx2"/>
                </a:solidFill>
              </a:rPr>
              <a:t>of GST</a:t>
            </a:r>
            <a:endParaRPr lang="en-US" dirty="0">
              <a:solidFill>
                <a:schemeClr val="tx2"/>
              </a:solidFill>
            </a:endParaRPr>
          </a:p>
          <a:p>
            <a:pPr marL="342900" indent="-342900" algn="just">
              <a:buAutoNum type="arabicParenR"/>
            </a:pPr>
            <a:r>
              <a:rPr lang="en-US" dirty="0" smtClean="0">
                <a:solidFill>
                  <a:schemeClr val="tx2"/>
                </a:solidFill>
              </a:rPr>
              <a:t>GST on petroleum products would </a:t>
            </a:r>
            <a:r>
              <a:rPr lang="en-US" dirty="0">
                <a:solidFill>
                  <a:schemeClr val="tx2"/>
                </a:solidFill>
              </a:rPr>
              <a:t>be levied from a notified date recommended by the GST </a:t>
            </a:r>
            <a:r>
              <a:rPr lang="en-US" dirty="0" smtClean="0">
                <a:solidFill>
                  <a:schemeClr val="tx2"/>
                </a:solidFill>
              </a:rPr>
              <a:t>Council</a:t>
            </a:r>
          </a:p>
          <a:p>
            <a:pPr marL="342900" indent="-342900" algn="just">
              <a:buAutoNum type="arabicParenR"/>
            </a:pPr>
            <a:r>
              <a:rPr lang="en-US" dirty="0" smtClean="0">
                <a:solidFill>
                  <a:schemeClr val="tx2"/>
                </a:solidFill>
              </a:rPr>
              <a:t>*Excise duty levied under Medicinal &amp; Toilet Preparations (Excise Duties) Act, 1955 is also subsumed</a:t>
            </a:r>
            <a:endParaRPr lang="en-US" dirty="0">
              <a:solidFill>
                <a:schemeClr val="tx2"/>
              </a:solidFill>
            </a:endParaRPr>
          </a:p>
        </p:txBody>
      </p:sp>
      <p:grpSp>
        <p:nvGrpSpPr>
          <p:cNvPr id="35" name="Group 34"/>
          <p:cNvGrpSpPr/>
          <p:nvPr/>
        </p:nvGrpSpPr>
        <p:grpSpPr>
          <a:xfrm>
            <a:off x="721798" y="1371239"/>
            <a:ext cx="2743200" cy="2750711"/>
            <a:chOff x="2568490" y="1266879"/>
            <a:chExt cx="4372147" cy="4414544"/>
          </a:xfrm>
        </p:grpSpPr>
        <p:sp>
          <p:nvSpPr>
            <p:cNvPr id="36" name="Rectangle 35"/>
            <p:cNvSpPr/>
            <p:nvPr/>
          </p:nvSpPr>
          <p:spPr>
            <a:xfrm rot="18900000">
              <a:off x="2645717" y="1851793"/>
              <a:ext cx="2031619" cy="1059954"/>
            </a:xfrm>
            <a:prstGeom prst="rect">
              <a:avLst/>
            </a:prstGeom>
            <a:solidFill>
              <a:schemeClr val="accent4"/>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en-US" sz="1200" dirty="0" err="1" smtClean="0">
                <a:solidFill>
                  <a:schemeClr val="tx2"/>
                </a:solidFill>
              </a:endParaRPr>
            </a:p>
          </p:txBody>
        </p:sp>
        <p:sp>
          <p:nvSpPr>
            <p:cNvPr id="39" name="Rectangle 38"/>
            <p:cNvSpPr/>
            <p:nvPr/>
          </p:nvSpPr>
          <p:spPr>
            <a:xfrm rot="2700000" flipH="1">
              <a:off x="4831789" y="1851792"/>
              <a:ext cx="2031619" cy="1059954"/>
            </a:xfrm>
            <a:prstGeom prst="rect">
              <a:avLst/>
            </a:prstGeom>
            <a:solidFill>
              <a:srgbClr val="81BC0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en-US" sz="1200" dirty="0" err="1" smtClean="0">
                <a:solidFill>
                  <a:schemeClr val="tx2"/>
                </a:solidFill>
              </a:endParaRPr>
            </a:p>
          </p:txBody>
        </p:sp>
        <p:sp>
          <p:nvSpPr>
            <p:cNvPr id="43" name="Rectangle 42"/>
            <p:cNvSpPr/>
            <p:nvPr/>
          </p:nvSpPr>
          <p:spPr>
            <a:xfrm rot="2700000" flipV="1">
              <a:off x="2645718" y="4046356"/>
              <a:ext cx="2031620" cy="1059955"/>
            </a:xfrm>
            <a:prstGeom prst="rect">
              <a:avLst/>
            </a:prstGeom>
            <a:solidFill>
              <a:srgbClr val="72C7E7"/>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en-US" sz="1200" dirty="0" err="1" smtClean="0">
                <a:solidFill>
                  <a:schemeClr val="tx2"/>
                </a:solidFill>
              </a:endParaRPr>
            </a:p>
          </p:txBody>
        </p:sp>
        <p:sp>
          <p:nvSpPr>
            <p:cNvPr id="44" name="Rectangle 43"/>
            <p:cNvSpPr/>
            <p:nvPr/>
          </p:nvSpPr>
          <p:spPr>
            <a:xfrm rot="18900000" flipH="1" flipV="1">
              <a:off x="4831790" y="4046354"/>
              <a:ext cx="2031619" cy="1059954"/>
            </a:xfrm>
            <a:prstGeom prst="rect">
              <a:avLst/>
            </a:prstGeom>
            <a:solidFill>
              <a:srgbClr val="00A1DE"/>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en-US" sz="1200" dirty="0" err="1" smtClean="0">
                <a:solidFill>
                  <a:schemeClr val="tx2"/>
                </a:solidFill>
              </a:endParaRPr>
            </a:p>
          </p:txBody>
        </p:sp>
        <p:sp>
          <p:nvSpPr>
            <p:cNvPr id="45" name="Isosceles Triangle 7"/>
            <p:cNvSpPr/>
            <p:nvPr/>
          </p:nvSpPr>
          <p:spPr>
            <a:xfrm rot="5400000">
              <a:off x="2196350" y="3109570"/>
              <a:ext cx="1485155" cy="740876"/>
            </a:xfrm>
            <a:custGeom>
              <a:avLst/>
              <a:gdLst>
                <a:gd name="connsiteX0" fmla="*/ 0 w 1492301"/>
                <a:gd name="connsiteY0" fmla="*/ 759926 h 759926"/>
                <a:gd name="connsiteX1" fmla="*/ 746151 w 1492301"/>
                <a:gd name="connsiteY1" fmla="*/ 0 h 759926"/>
                <a:gd name="connsiteX2" fmla="*/ 1492301 w 1492301"/>
                <a:gd name="connsiteY2" fmla="*/ 759926 h 759926"/>
                <a:gd name="connsiteX3" fmla="*/ 0 w 1492301"/>
                <a:gd name="connsiteY3" fmla="*/ 759926 h 759926"/>
                <a:gd name="connsiteX0" fmla="*/ 0 w 1492301"/>
                <a:gd name="connsiteY0" fmla="*/ 736113 h 736113"/>
                <a:gd name="connsiteX1" fmla="*/ 741391 w 1492301"/>
                <a:gd name="connsiteY1" fmla="*/ 0 h 736113"/>
                <a:gd name="connsiteX2" fmla="*/ 1492301 w 1492301"/>
                <a:gd name="connsiteY2" fmla="*/ 736113 h 736113"/>
                <a:gd name="connsiteX3" fmla="*/ 0 w 1492301"/>
                <a:gd name="connsiteY3" fmla="*/ 736113 h 736113"/>
                <a:gd name="connsiteX0" fmla="*/ 0 w 1492301"/>
                <a:gd name="connsiteY0" fmla="*/ 733732 h 733732"/>
                <a:gd name="connsiteX1" fmla="*/ 755678 w 1492301"/>
                <a:gd name="connsiteY1" fmla="*/ 0 h 733732"/>
                <a:gd name="connsiteX2" fmla="*/ 1492301 w 1492301"/>
                <a:gd name="connsiteY2" fmla="*/ 733732 h 733732"/>
                <a:gd name="connsiteX3" fmla="*/ 0 w 1492301"/>
                <a:gd name="connsiteY3" fmla="*/ 733732 h 733732"/>
                <a:gd name="connsiteX0" fmla="*/ 0 w 1492301"/>
                <a:gd name="connsiteY0" fmla="*/ 740876 h 740876"/>
                <a:gd name="connsiteX1" fmla="*/ 748538 w 1492301"/>
                <a:gd name="connsiteY1" fmla="*/ 0 h 740876"/>
                <a:gd name="connsiteX2" fmla="*/ 1492301 w 1492301"/>
                <a:gd name="connsiteY2" fmla="*/ 740876 h 740876"/>
                <a:gd name="connsiteX3" fmla="*/ 0 w 1492301"/>
                <a:gd name="connsiteY3" fmla="*/ 740876 h 740876"/>
                <a:gd name="connsiteX0" fmla="*/ 0 w 1485155"/>
                <a:gd name="connsiteY0" fmla="*/ 740876 h 740876"/>
                <a:gd name="connsiteX1" fmla="*/ 741392 w 1485155"/>
                <a:gd name="connsiteY1" fmla="*/ 0 h 740876"/>
                <a:gd name="connsiteX2" fmla="*/ 1485155 w 1485155"/>
                <a:gd name="connsiteY2" fmla="*/ 740876 h 740876"/>
                <a:gd name="connsiteX3" fmla="*/ 0 w 1485155"/>
                <a:gd name="connsiteY3" fmla="*/ 740876 h 740876"/>
              </a:gdLst>
              <a:ahLst/>
              <a:cxnLst>
                <a:cxn ang="0">
                  <a:pos x="connsiteX0" y="connsiteY0"/>
                </a:cxn>
                <a:cxn ang="0">
                  <a:pos x="connsiteX1" y="connsiteY1"/>
                </a:cxn>
                <a:cxn ang="0">
                  <a:pos x="connsiteX2" y="connsiteY2"/>
                </a:cxn>
                <a:cxn ang="0">
                  <a:pos x="connsiteX3" y="connsiteY3"/>
                </a:cxn>
              </a:cxnLst>
              <a:rect l="l" t="t" r="r" b="b"/>
              <a:pathLst>
                <a:path w="1485155" h="740876">
                  <a:moveTo>
                    <a:pt x="0" y="740876"/>
                  </a:moveTo>
                  <a:lnTo>
                    <a:pt x="741392" y="0"/>
                  </a:lnTo>
                  <a:lnTo>
                    <a:pt x="1485155" y="740876"/>
                  </a:lnTo>
                  <a:lnTo>
                    <a:pt x="0" y="740876"/>
                  </a:lnTo>
                  <a:close/>
                </a:path>
              </a:pathLst>
            </a:custGeom>
            <a:solidFill>
              <a:schemeClr val="accent4"/>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en-US" sz="1200" dirty="0" err="1" smtClean="0">
                <a:solidFill>
                  <a:schemeClr val="tx2"/>
                </a:solidFill>
              </a:endParaRPr>
            </a:p>
          </p:txBody>
        </p:sp>
        <p:sp>
          <p:nvSpPr>
            <p:cNvPr id="46" name="Isosceles Triangle 7"/>
            <p:cNvSpPr/>
            <p:nvPr/>
          </p:nvSpPr>
          <p:spPr>
            <a:xfrm rot="16200000" flipH="1">
              <a:off x="5827621" y="3109572"/>
              <a:ext cx="1485155" cy="740876"/>
            </a:xfrm>
            <a:custGeom>
              <a:avLst/>
              <a:gdLst>
                <a:gd name="connsiteX0" fmla="*/ 0 w 1492301"/>
                <a:gd name="connsiteY0" fmla="*/ 759926 h 759926"/>
                <a:gd name="connsiteX1" fmla="*/ 746151 w 1492301"/>
                <a:gd name="connsiteY1" fmla="*/ 0 h 759926"/>
                <a:gd name="connsiteX2" fmla="*/ 1492301 w 1492301"/>
                <a:gd name="connsiteY2" fmla="*/ 759926 h 759926"/>
                <a:gd name="connsiteX3" fmla="*/ 0 w 1492301"/>
                <a:gd name="connsiteY3" fmla="*/ 759926 h 759926"/>
                <a:gd name="connsiteX0" fmla="*/ 0 w 1492301"/>
                <a:gd name="connsiteY0" fmla="*/ 736113 h 736113"/>
                <a:gd name="connsiteX1" fmla="*/ 741391 w 1492301"/>
                <a:gd name="connsiteY1" fmla="*/ 0 h 736113"/>
                <a:gd name="connsiteX2" fmla="*/ 1492301 w 1492301"/>
                <a:gd name="connsiteY2" fmla="*/ 736113 h 736113"/>
                <a:gd name="connsiteX3" fmla="*/ 0 w 1492301"/>
                <a:gd name="connsiteY3" fmla="*/ 736113 h 736113"/>
                <a:gd name="connsiteX0" fmla="*/ 0 w 1492301"/>
                <a:gd name="connsiteY0" fmla="*/ 733732 h 733732"/>
                <a:gd name="connsiteX1" fmla="*/ 755678 w 1492301"/>
                <a:gd name="connsiteY1" fmla="*/ 0 h 733732"/>
                <a:gd name="connsiteX2" fmla="*/ 1492301 w 1492301"/>
                <a:gd name="connsiteY2" fmla="*/ 733732 h 733732"/>
                <a:gd name="connsiteX3" fmla="*/ 0 w 1492301"/>
                <a:gd name="connsiteY3" fmla="*/ 733732 h 733732"/>
                <a:gd name="connsiteX0" fmla="*/ 0 w 1492301"/>
                <a:gd name="connsiteY0" fmla="*/ 740876 h 740876"/>
                <a:gd name="connsiteX1" fmla="*/ 748538 w 1492301"/>
                <a:gd name="connsiteY1" fmla="*/ 0 h 740876"/>
                <a:gd name="connsiteX2" fmla="*/ 1492301 w 1492301"/>
                <a:gd name="connsiteY2" fmla="*/ 740876 h 740876"/>
                <a:gd name="connsiteX3" fmla="*/ 0 w 1492301"/>
                <a:gd name="connsiteY3" fmla="*/ 740876 h 740876"/>
                <a:gd name="connsiteX0" fmla="*/ 0 w 1485155"/>
                <a:gd name="connsiteY0" fmla="*/ 740876 h 740876"/>
                <a:gd name="connsiteX1" fmla="*/ 741392 w 1485155"/>
                <a:gd name="connsiteY1" fmla="*/ 0 h 740876"/>
                <a:gd name="connsiteX2" fmla="*/ 1485155 w 1485155"/>
                <a:gd name="connsiteY2" fmla="*/ 740876 h 740876"/>
                <a:gd name="connsiteX3" fmla="*/ 0 w 1485155"/>
                <a:gd name="connsiteY3" fmla="*/ 740876 h 740876"/>
              </a:gdLst>
              <a:ahLst/>
              <a:cxnLst>
                <a:cxn ang="0">
                  <a:pos x="connsiteX0" y="connsiteY0"/>
                </a:cxn>
                <a:cxn ang="0">
                  <a:pos x="connsiteX1" y="connsiteY1"/>
                </a:cxn>
                <a:cxn ang="0">
                  <a:pos x="connsiteX2" y="connsiteY2"/>
                </a:cxn>
                <a:cxn ang="0">
                  <a:pos x="connsiteX3" y="connsiteY3"/>
                </a:cxn>
              </a:cxnLst>
              <a:rect l="l" t="t" r="r" b="b"/>
              <a:pathLst>
                <a:path w="1485155" h="740876">
                  <a:moveTo>
                    <a:pt x="0" y="740876"/>
                  </a:moveTo>
                  <a:lnTo>
                    <a:pt x="741392" y="0"/>
                  </a:lnTo>
                  <a:lnTo>
                    <a:pt x="1485155" y="740876"/>
                  </a:lnTo>
                  <a:lnTo>
                    <a:pt x="0" y="740876"/>
                  </a:lnTo>
                  <a:close/>
                </a:path>
              </a:pathLst>
            </a:custGeom>
            <a:solidFill>
              <a:srgbClr val="00A1DE"/>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en-US" sz="1200" dirty="0" err="1" smtClean="0">
                <a:solidFill>
                  <a:schemeClr val="tx2"/>
                </a:solidFill>
              </a:endParaRPr>
            </a:p>
          </p:txBody>
        </p:sp>
        <p:sp>
          <p:nvSpPr>
            <p:cNvPr id="47" name="Isosceles Triangle 7"/>
            <p:cNvSpPr/>
            <p:nvPr/>
          </p:nvSpPr>
          <p:spPr>
            <a:xfrm flipH="1">
              <a:off x="4011986" y="4928493"/>
              <a:ext cx="1485155" cy="740876"/>
            </a:xfrm>
            <a:custGeom>
              <a:avLst/>
              <a:gdLst>
                <a:gd name="connsiteX0" fmla="*/ 0 w 1492301"/>
                <a:gd name="connsiteY0" fmla="*/ 759926 h 759926"/>
                <a:gd name="connsiteX1" fmla="*/ 746151 w 1492301"/>
                <a:gd name="connsiteY1" fmla="*/ 0 h 759926"/>
                <a:gd name="connsiteX2" fmla="*/ 1492301 w 1492301"/>
                <a:gd name="connsiteY2" fmla="*/ 759926 h 759926"/>
                <a:gd name="connsiteX3" fmla="*/ 0 w 1492301"/>
                <a:gd name="connsiteY3" fmla="*/ 759926 h 759926"/>
                <a:gd name="connsiteX0" fmla="*/ 0 w 1492301"/>
                <a:gd name="connsiteY0" fmla="*/ 736113 h 736113"/>
                <a:gd name="connsiteX1" fmla="*/ 741391 w 1492301"/>
                <a:gd name="connsiteY1" fmla="*/ 0 h 736113"/>
                <a:gd name="connsiteX2" fmla="*/ 1492301 w 1492301"/>
                <a:gd name="connsiteY2" fmla="*/ 736113 h 736113"/>
                <a:gd name="connsiteX3" fmla="*/ 0 w 1492301"/>
                <a:gd name="connsiteY3" fmla="*/ 736113 h 736113"/>
                <a:gd name="connsiteX0" fmla="*/ 0 w 1492301"/>
                <a:gd name="connsiteY0" fmla="*/ 733732 h 733732"/>
                <a:gd name="connsiteX1" fmla="*/ 755678 w 1492301"/>
                <a:gd name="connsiteY1" fmla="*/ 0 h 733732"/>
                <a:gd name="connsiteX2" fmla="*/ 1492301 w 1492301"/>
                <a:gd name="connsiteY2" fmla="*/ 733732 h 733732"/>
                <a:gd name="connsiteX3" fmla="*/ 0 w 1492301"/>
                <a:gd name="connsiteY3" fmla="*/ 733732 h 733732"/>
                <a:gd name="connsiteX0" fmla="*/ 0 w 1492301"/>
                <a:gd name="connsiteY0" fmla="*/ 740876 h 740876"/>
                <a:gd name="connsiteX1" fmla="*/ 748538 w 1492301"/>
                <a:gd name="connsiteY1" fmla="*/ 0 h 740876"/>
                <a:gd name="connsiteX2" fmla="*/ 1492301 w 1492301"/>
                <a:gd name="connsiteY2" fmla="*/ 740876 h 740876"/>
                <a:gd name="connsiteX3" fmla="*/ 0 w 1492301"/>
                <a:gd name="connsiteY3" fmla="*/ 740876 h 740876"/>
                <a:gd name="connsiteX0" fmla="*/ 0 w 1485155"/>
                <a:gd name="connsiteY0" fmla="*/ 740876 h 740876"/>
                <a:gd name="connsiteX1" fmla="*/ 741392 w 1485155"/>
                <a:gd name="connsiteY1" fmla="*/ 0 h 740876"/>
                <a:gd name="connsiteX2" fmla="*/ 1485155 w 1485155"/>
                <a:gd name="connsiteY2" fmla="*/ 740876 h 740876"/>
                <a:gd name="connsiteX3" fmla="*/ 0 w 1485155"/>
                <a:gd name="connsiteY3" fmla="*/ 740876 h 740876"/>
              </a:gdLst>
              <a:ahLst/>
              <a:cxnLst>
                <a:cxn ang="0">
                  <a:pos x="connsiteX0" y="connsiteY0"/>
                </a:cxn>
                <a:cxn ang="0">
                  <a:pos x="connsiteX1" y="connsiteY1"/>
                </a:cxn>
                <a:cxn ang="0">
                  <a:pos x="connsiteX2" y="connsiteY2"/>
                </a:cxn>
                <a:cxn ang="0">
                  <a:pos x="connsiteX3" y="connsiteY3"/>
                </a:cxn>
              </a:cxnLst>
              <a:rect l="l" t="t" r="r" b="b"/>
              <a:pathLst>
                <a:path w="1485155" h="740876">
                  <a:moveTo>
                    <a:pt x="0" y="740876"/>
                  </a:moveTo>
                  <a:lnTo>
                    <a:pt x="741392" y="0"/>
                  </a:lnTo>
                  <a:lnTo>
                    <a:pt x="1485155" y="740876"/>
                  </a:lnTo>
                  <a:lnTo>
                    <a:pt x="0" y="740876"/>
                  </a:lnTo>
                  <a:close/>
                </a:path>
              </a:pathLst>
            </a:custGeom>
            <a:solidFill>
              <a:srgbClr val="72C7E7"/>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en-US" sz="1200" dirty="0" err="1" smtClean="0">
                <a:solidFill>
                  <a:schemeClr val="tx2"/>
                </a:solidFill>
              </a:endParaRPr>
            </a:p>
          </p:txBody>
        </p:sp>
        <p:sp>
          <p:nvSpPr>
            <p:cNvPr id="48" name="Isosceles Triangle 7"/>
            <p:cNvSpPr/>
            <p:nvPr/>
          </p:nvSpPr>
          <p:spPr>
            <a:xfrm flipH="1" flipV="1">
              <a:off x="4011986" y="1288732"/>
              <a:ext cx="1485155" cy="740876"/>
            </a:xfrm>
            <a:custGeom>
              <a:avLst/>
              <a:gdLst>
                <a:gd name="connsiteX0" fmla="*/ 0 w 1492301"/>
                <a:gd name="connsiteY0" fmla="*/ 759926 h 759926"/>
                <a:gd name="connsiteX1" fmla="*/ 746151 w 1492301"/>
                <a:gd name="connsiteY1" fmla="*/ 0 h 759926"/>
                <a:gd name="connsiteX2" fmla="*/ 1492301 w 1492301"/>
                <a:gd name="connsiteY2" fmla="*/ 759926 h 759926"/>
                <a:gd name="connsiteX3" fmla="*/ 0 w 1492301"/>
                <a:gd name="connsiteY3" fmla="*/ 759926 h 759926"/>
                <a:gd name="connsiteX0" fmla="*/ 0 w 1492301"/>
                <a:gd name="connsiteY0" fmla="*/ 736113 h 736113"/>
                <a:gd name="connsiteX1" fmla="*/ 741391 w 1492301"/>
                <a:gd name="connsiteY1" fmla="*/ 0 h 736113"/>
                <a:gd name="connsiteX2" fmla="*/ 1492301 w 1492301"/>
                <a:gd name="connsiteY2" fmla="*/ 736113 h 736113"/>
                <a:gd name="connsiteX3" fmla="*/ 0 w 1492301"/>
                <a:gd name="connsiteY3" fmla="*/ 736113 h 736113"/>
                <a:gd name="connsiteX0" fmla="*/ 0 w 1492301"/>
                <a:gd name="connsiteY0" fmla="*/ 733732 h 733732"/>
                <a:gd name="connsiteX1" fmla="*/ 755678 w 1492301"/>
                <a:gd name="connsiteY1" fmla="*/ 0 h 733732"/>
                <a:gd name="connsiteX2" fmla="*/ 1492301 w 1492301"/>
                <a:gd name="connsiteY2" fmla="*/ 733732 h 733732"/>
                <a:gd name="connsiteX3" fmla="*/ 0 w 1492301"/>
                <a:gd name="connsiteY3" fmla="*/ 733732 h 733732"/>
                <a:gd name="connsiteX0" fmla="*/ 0 w 1492301"/>
                <a:gd name="connsiteY0" fmla="*/ 740876 h 740876"/>
                <a:gd name="connsiteX1" fmla="*/ 748538 w 1492301"/>
                <a:gd name="connsiteY1" fmla="*/ 0 h 740876"/>
                <a:gd name="connsiteX2" fmla="*/ 1492301 w 1492301"/>
                <a:gd name="connsiteY2" fmla="*/ 740876 h 740876"/>
                <a:gd name="connsiteX3" fmla="*/ 0 w 1492301"/>
                <a:gd name="connsiteY3" fmla="*/ 740876 h 740876"/>
                <a:gd name="connsiteX0" fmla="*/ 0 w 1485155"/>
                <a:gd name="connsiteY0" fmla="*/ 740876 h 740876"/>
                <a:gd name="connsiteX1" fmla="*/ 741392 w 1485155"/>
                <a:gd name="connsiteY1" fmla="*/ 0 h 740876"/>
                <a:gd name="connsiteX2" fmla="*/ 1485155 w 1485155"/>
                <a:gd name="connsiteY2" fmla="*/ 740876 h 740876"/>
                <a:gd name="connsiteX3" fmla="*/ 0 w 1485155"/>
                <a:gd name="connsiteY3" fmla="*/ 740876 h 740876"/>
              </a:gdLst>
              <a:ahLst/>
              <a:cxnLst>
                <a:cxn ang="0">
                  <a:pos x="connsiteX0" y="connsiteY0"/>
                </a:cxn>
                <a:cxn ang="0">
                  <a:pos x="connsiteX1" y="connsiteY1"/>
                </a:cxn>
                <a:cxn ang="0">
                  <a:pos x="connsiteX2" y="connsiteY2"/>
                </a:cxn>
                <a:cxn ang="0">
                  <a:pos x="connsiteX3" y="connsiteY3"/>
                </a:cxn>
              </a:cxnLst>
              <a:rect l="l" t="t" r="r" b="b"/>
              <a:pathLst>
                <a:path w="1485155" h="740876">
                  <a:moveTo>
                    <a:pt x="0" y="740876"/>
                  </a:moveTo>
                  <a:lnTo>
                    <a:pt x="741392" y="0"/>
                  </a:lnTo>
                  <a:lnTo>
                    <a:pt x="1485155" y="740876"/>
                  </a:lnTo>
                  <a:lnTo>
                    <a:pt x="0" y="740876"/>
                  </a:lnTo>
                  <a:close/>
                </a:path>
              </a:pathLst>
            </a:custGeom>
            <a:solidFill>
              <a:srgbClr val="81BC0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en-US" sz="1200" dirty="0" err="1" smtClean="0">
                <a:solidFill>
                  <a:schemeClr val="tx2"/>
                </a:solidFill>
              </a:endParaRPr>
            </a:p>
          </p:txBody>
        </p:sp>
        <p:sp>
          <p:nvSpPr>
            <p:cNvPr id="49" name="Oval 48"/>
            <p:cNvSpPr/>
            <p:nvPr/>
          </p:nvSpPr>
          <p:spPr>
            <a:xfrm>
              <a:off x="4477779" y="5100603"/>
              <a:ext cx="553565" cy="580820"/>
            </a:xfrm>
            <a:prstGeom prst="ellipse">
              <a:avLst/>
            </a:prstGeom>
            <a:solidFill>
              <a:srgbClr val="72C7E7"/>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pPr algn="ctr"/>
              <a:endParaRPr lang="en-US" sz="1200" dirty="0" err="1" smtClean="0">
                <a:solidFill>
                  <a:schemeClr val="tx2"/>
                </a:solidFill>
              </a:endParaRPr>
            </a:p>
          </p:txBody>
        </p:sp>
        <p:sp>
          <p:nvSpPr>
            <p:cNvPr id="50" name="Rectangle 49"/>
            <p:cNvSpPr/>
            <p:nvPr/>
          </p:nvSpPr>
          <p:spPr>
            <a:xfrm rot="18886336">
              <a:off x="2716570" y="1846041"/>
              <a:ext cx="2041294" cy="882969"/>
            </a:xfrm>
            <a:prstGeom prst="rect">
              <a:avLst/>
            </a:prstGeom>
          </p:spPr>
          <p:txBody>
            <a:bodyPr wrap="square" lIns="0" tIns="0" rIns="0" bIns="0">
              <a:spAutoFit/>
            </a:bodyPr>
            <a:lstStyle/>
            <a:p>
              <a:pPr>
                <a:defRPr/>
              </a:pPr>
              <a:r>
                <a:rPr lang="en-US" sz="1200" kern="0" dirty="0">
                  <a:solidFill>
                    <a:prstClr val="white"/>
                  </a:solidFill>
                </a:rPr>
                <a:t>Central Excise*   Duty + Additional Excise duties</a:t>
              </a:r>
            </a:p>
          </p:txBody>
        </p:sp>
        <p:sp>
          <p:nvSpPr>
            <p:cNvPr id="51" name="Rectangle 50"/>
            <p:cNvSpPr/>
            <p:nvPr/>
          </p:nvSpPr>
          <p:spPr>
            <a:xfrm rot="2703714">
              <a:off x="4978423" y="2283350"/>
              <a:ext cx="1775778" cy="294323"/>
            </a:xfrm>
            <a:prstGeom prst="rect">
              <a:avLst/>
            </a:prstGeom>
          </p:spPr>
          <p:txBody>
            <a:bodyPr wrap="square" lIns="0" tIns="0" rIns="0" bIns="0">
              <a:spAutoFit/>
            </a:bodyPr>
            <a:lstStyle/>
            <a:p>
              <a:pPr algn="ctr">
                <a:defRPr/>
              </a:pPr>
              <a:r>
                <a:rPr lang="en-US" sz="1200" kern="0" dirty="0">
                  <a:solidFill>
                    <a:srgbClr val="FFFFFF"/>
                  </a:solidFill>
                </a:rPr>
                <a:t>Service tax</a:t>
              </a:r>
            </a:p>
          </p:txBody>
        </p:sp>
        <p:sp>
          <p:nvSpPr>
            <p:cNvPr id="52" name="Rectangle 51"/>
            <p:cNvSpPr/>
            <p:nvPr/>
          </p:nvSpPr>
          <p:spPr>
            <a:xfrm rot="18886336">
              <a:off x="4864704" y="4141051"/>
              <a:ext cx="1951129" cy="882969"/>
            </a:xfrm>
            <a:prstGeom prst="rect">
              <a:avLst/>
            </a:prstGeom>
          </p:spPr>
          <p:txBody>
            <a:bodyPr wrap="square" lIns="0" tIns="0" rIns="0" bIns="0">
              <a:spAutoFit/>
            </a:bodyPr>
            <a:lstStyle/>
            <a:p>
              <a:pPr>
                <a:defRPr/>
              </a:pPr>
              <a:r>
                <a:rPr lang="en-US" sz="1200" kern="0" dirty="0">
                  <a:solidFill>
                    <a:srgbClr val="FFFFFF"/>
                  </a:solidFill>
                </a:rPr>
                <a:t>Central cesses &amp; surcharges on goods &amp; services</a:t>
              </a:r>
            </a:p>
          </p:txBody>
        </p:sp>
        <p:sp>
          <p:nvSpPr>
            <p:cNvPr id="53" name="Rectangle 52"/>
            <p:cNvSpPr/>
            <p:nvPr/>
          </p:nvSpPr>
          <p:spPr>
            <a:xfrm rot="2703714">
              <a:off x="2667749" y="4176629"/>
              <a:ext cx="2025795" cy="882969"/>
            </a:xfrm>
            <a:prstGeom prst="rect">
              <a:avLst/>
            </a:prstGeom>
          </p:spPr>
          <p:txBody>
            <a:bodyPr wrap="square" lIns="0" tIns="0" rIns="0" bIns="0">
              <a:spAutoFit/>
            </a:bodyPr>
            <a:lstStyle/>
            <a:p>
              <a:pPr>
                <a:defRPr/>
              </a:pPr>
              <a:r>
                <a:rPr lang="en-US" sz="1200" kern="0" dirty="0">
                  <a:solidFill>
                    <a:srgbClr val="FFFFFF"/>
                  </a:solidFill>
                </a:rPr>
                <a:t>Additional &amp; Special Additional Duty of Customs</a:t>
              </a:r>
            </a:p>
          </p:txBody>
        </p:sp>
        <p:sp>
          <p:nvSpPr>
            <p:cNvPr id="54" name="Rectangle 53"/>
            <p:cNvSpPr/>
            <p:nvPr/>
          </p:nvSpPr>
          <p:spPr>
            <a:xfrm>
              <a:off x="3748960" y="3285528"/>
              <a:ext cx="1951652" cy="296366"/>
            </a:xfrm>
            <a:prstGeom prst="rect">
              <a:avLst/>
            </a:prstGeom>
            <a:noFill/>
          </p:spPr>
          <p:txBody>
            <a:bodyPr wrap="square" lIns="0" tIns="0" rIns="0" bIns="0">
              <a:spAutoFit/>
            </a:bodyPr>
            <a:lstStyle/>
            <a:p>
              <a:pPr algn="ctr">
                <a:spcAft>
                  <a:spcPts val="600"/>
                </a:spcAft>
              </a:pPr>
              <a:r>
                <a:rPr lang="en-US" sz="1200" b="1" dirty="0" smtClean="0">
                  <a:solidFill>
                    <a:srgbClr val="313131"/>
                  </a:solidFill>
                </a:rPr>
                <a:t>CGST</a:t>
              </a:r>
              <a:endParaRPr lang="en-US" sz="1200" dirty="0">
                <a:solidFill>
                  <a:srgbClr val="313131"/>
                </a:solidFill>
                <a:latin typeface="Times New Roman" pitchFamily="18" charset="0"/>
                <a:cs typeface="Times New Roman" pitchFamily="18" charset="0"/>
              </a:endParaRPr>
            </a:p>
          </p:txBody>
        </p:sp>
      </p:grpSp>
      <p:grpSp>
        <p:nvGrpSpPr>
          <p:cNvPr id="55" name="Group 125"/>
          <p:cNvGrpSpPr>
            <a:grpSpLocks/>
          </p:cNvGrpSpPr>
          <p:nvPr/>
        </p:nvGrpSpPr>
        <p:grpSpPr bwMode="auto">
          <a:xfrm>
            <a:off x="4363890" y="995355"/>
            <a:ext cx="3657600" cy="3657600"/>
            <a:chOff x="3683" y="1861"/>
            <a:chExt cx="2229" cy="2205"/>
          </a:xfrm>
        </p:grpSpPr>
        <p:sp>
          <p:nvSpPr>
            <p:cNvPr id="56" name="Oval 89"/>
            <p:cNvSpPr>
              <a:spLocks noChangeArrowheads="1"/>
            </p:cNvSpPr>
            <p:nvPr/>
          </p:nvSpPr>
          <p:spPr bwMode="auto">
            <a:xfrm>
              <a:off x="3686" y="1861"/>
              <a:ext cx="2201" cy="2202"/>
            </a:xfrm>
            <a:prstGeom prst="ellipse">
              <a:avLst/>
            </a:prstGeom>
            <a:solidFill>
              <a:srgbClr val="FFFFFF"/>
            </a:solidFill>
            <a:ln w="9525">
              <a:noFill/>
              <a:round/>
              <a:headEnd/>
              <a:tailEnd/>
            </a:ln>
          </p:spPr>
          <p:txBody>
            <a:bodyPr wrap="none" anchor="ctr"/>
            <a:lstStyle/>
            <a:p>
              <a:pPr algn="ctr" defTabSz="1011855" eaLnBrk="0" fontAlgn="auto" hangingPunct="0">
                <a:lnSpc>
                  <a:spcPct val="110000"/>
                </a:lnSpc>
                <a:spcBef>
                  <a:spcPts val="0"/>
                </a:spcBef>
                <a:spcAft>
                  <a:spcPts val="0"/>
                </a:spcAft>
                <a:defRPr/>
              </a:pPr>
              <a:endParaRPr lang="en-US" sz="1200" kern="0" dirty="0">
                <a:solidFill>
                  <a:srgbClr val="000000"/>
                </a:solidFill>
              </a:endParaRPr>
            </a:p>
          </p:txBody>
        </p:sp>
        <p:grpSp>
          <p:nvGrpSpPr>
            <p:cNvPr id="57" name="Group 123"/>
            <p:cNvGrpSpPr>
              <a:grpSpLocks/>
            </p:cNvGrpSpPr>
            <p:nvPr/>
          </p:nvGrpSpPr>
          <p:grpSpPr bwMode="auto">
            <a:xfrm>
              <a:off x="3683" y="1886"/>
              <a:ext cx="2229" cy="2180"/>
              <a:chOff x="3683" y="1897"/>
              <a:chExt cx="2229" cy="2180"/>
            </a:xfrm>
          </p:grpSpPr>
          <p:grpSp>
            <p:nvGrpSpPr>
              <p:cNvPr id="58" name="Group 108"/>
              <p:cNvGrpSpPr>
                <a:grpSpLocks/>
              </p:cNvGrpSpPr>
              <p:nvPr/>
            </p:nvGrpSpPr>
            <p:grpSpPr bwMode="auto">
              <a:xfrm>
                <a:off x="3683" y="1897"/>
                <a:ext cx="2229" cy="2180"/>
                <a:chOff x="3683" y="1897"/>
                <a:chExt cx="2229" cy="2180"/>
              </a:xfrm>
            </p:grpSpPr>
            <p:sp>
              <p:nvSpPr>
                <p:cNvPr id="60" name="Freeform 109"/>
                <p:cNvSpPr>
                  <a:spLocks/>
                </p:cNvSpPr>
                <p:nvPr/>
              </p:nvSpPr>
              <p:spPr bwMode="auto">
                <a:xfrm>
                  <a:off x="3957" y="1901"/>
                  <a:ext cx="1022" cy="763"/>
                </a:xfrm>
                <a:custGeom>
                  <a:avLst/>
                  <a:gdLst>
                    <a:gd name="T0" fmla="*/ 638011 w 365"/>
                    <a:gd name="T1" fmla="*/ 1016235 h 273"/>
                    <a:gd name="T2" fmla="*/ 1129492 w 365"/>
                    <a:gd name="T3" fmla="*/ 792659 h 273"/>
                    <a:gd name="T4" fmla="*/ 1144004 w 365"/>
                    <a:gd name="T5" fmla="*/ 792659 h 273"/>
                    <a:gd name="T6" fmla="*/ 1379221 w 365"/>
                    <a:gd name="T7" fmla="*/ 417115 h 273"/>
                    <a:gd name="T8" fmla="*/ 1129492 w 365"/>
                    <a:gd name="T9" fmla="*/ 0 h 273"/>
                    <a:gd name="T10" fmla="*/ 1129492 w 365"/>
                    <a:gd name="T11" fmla="*/ 0 h 273"/>
                    <a:gd name="T12" fmla="*/ 0 w 365"/>
                    <a:gd name="T13" fmla="*/ 535659 h 273"/>
                    <a:gd name="T14" fmla="*/ 487248 w 365"/>
                    <a:gd name="T15" fmla="*/ 603337 h 273"/>
                    <a:gd name="T16" fmla="*/ 638011 w 365"/>
                    <a:gd name="T17" fmla="*/ 1016235 h 2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5"/>
                    <a:gd name="T28" fmla="*/ 0 h 273"/>
                    <a:gd name="T29" fmla="*/ 365 w 365"/>
                    <a:gd name="T30" fmla="*/ 273 h 27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5" h="273">
                      <a:moveTo>
                        <a:pt x="169" y="273"/>
                      </a:moveTo>
                      <a:cubicBezTo>
                        <a:pt x="200" y="237"/>
                        <a:pt x="247" y="213"/>
                        <a:pt x="299" y="213"/>
                      </a:cubicBezTo>
                      <a:cubicBezTo>
                        <a:pt x="300" y="213"/>
                        <a:pt x="301" y="213"/>
                        <a:pt x="303" y="213"/>
                      </a:cubicBezTo>
                      <a:cubicBezTo>
                        <a:pt x="365" y="112"/>
                        <a:pt x="365" y="112"/>
                        <a:pt x="365" y="112"/>
                      </a:cubicBezTo>
                      <a:cubicBezTo>
                        <a:pt x="299" y="0"/>
                        <a:pt x="299" y="0"/>
                        <a:pt x="299" y="0"/>
                      </a:cubicBezTo>
                      <a:cubicBezTo>
                        <a:pt x="299" y="0"/>
                        <a:pt x="299" y="0"/>
                        <a:pt x="299" y="0"/>
                      </a:cubicBezTo>
                      <a:cubicBezTo>
                        <a:pt x="178" y="0"/>
                        <a:pt x="70" y="56"/>
                        <a:pt x="0" y="144"/>
                      </a:cubicBezTo>
                      <a:cubicBezTo>
                        <a:pt x="129" y="162"/>
                        <a:pt x="129" y="162"/>
                        <a:pt x="129" y="162"/>
                      </a:cubicBezTo>
                      <a:lnTo>
                        <a:pt x="169" y="273"/>
                      </a:lnTo>
                      <a:close/>
                    </a:path>
                  </a:pathLst>
                </a:custGeom>
                <a:solidFill>
                  <a:schemeClr val="accent3">
                    <a:lumMod val="75000"/>
                  </a:schemeClr>
                </a:solidFill>
                <a:ln w="15875">
                  <a:solidFill>
                    <a:srgbClr val="FFFFFF"/>
                  </a:solidFill>
                  <a:miter lim="800000"/>
                  <a:headEnd/>
                  <a:tailEnd/>
                </a:ln>
              </p:spPr>
              <p:txBody>
                <a:bodyPr lIns="0" tIns="0" rIns="0" bIns="0"/>
                <a:lstStyle/>
                <a:p>
                  <a:pPr algn="ctr" defTabSz="1011855" eaLnBrk="0" fontAlgn="auto" hangingPunct="0">
                    <a:lnSpc>
                      <a:spcPct val="110000"/>
                    </a:lnSpc>
                    <a:spcBef>
                      <a:spcPts val="0"/>
                    </a:spcBef>
                    <a:spcAft>
                      <a:spcPts val="0"/>
                    </a:spcAft>
                    <a:defRPr/>
                  </a:pPr>
                  <a:endParaRPr lang="en-US" sz="1200" kern="0" dirty="0">
                    <a:solidFill>
                      <a:srgbClr val="000000"/>
                    </a:solidFill>
                  </a:endParaRPr>
                </a:p>
              </p:txBody>
            </p:sp>
            <p:sp>
              <p:nvSpPr>
                <p:cNvPr id="61" name="Freeform 110"/>
                <p:cNvSpPr>
                  <a:spLocks/>
                </p:cNvSpPr>
                <p:nvPr/>
              </p:nvSpPr>
              <p:spPr bwMode="auto">
                <a:xfrm>
                  <a:off x="3683" y="2304"/>
                  <a:ext cx="750" cy="906"/>
                </a:xfrm>
                <a:custGeom>
                  <a:avLst/>
                  <a:gdLst>
                    <a:gd name="T0" fmla="*/ 39800 w 268"/>
                    <a:gd name="T1" fmla="*/ 46962 h 323"/>
                    <a:gd name="T2" fmla="*/ 45627 w 268"/>
                    <a:gd name="T3" fmla="*/ 22986 h 323"/>
                    <a:gd name="T4" fmla="*/ 46002 w 268"/>
                    <a:gd name="T5" fmla="*/ 22437 h 323"/>
                    <a:gd name="T6" fmla="*/ 38947 w 268"/>
                    <a:gd name="T7" fmla="*/ 3076 h 323"/>
                    <a:gd name="T8" fmla="*/ 16987 w 268"/>
                    <a:gd name="T9" fmla="*/ 0 h 323"/>
                    <a:gd name="T10" fmla="*/ 16987 w 268"/>
                    <a:gd name="T11" fmla="*/ 0 h 323"/>
                    <a:gd name="T12" fmla="*/ 4299 w 268"/>
                    <a:gd name="T13" fmla="*/ 55785 h 323"/>
                    <a:gd name="T14" fmla="*/ 20605 w 268"/>
                    <a:gd name="T15" fmla="*/ 40431 h 323"/>
                    <a:gd name="T16" fmla="*/ 39800 w 268"/>
                    <a:gd name="T17" fmla="*/ 46962 h 3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8"/>
                    <a:gd name="T28" fmla="*/ 0 h 323"/>
                    <a:gd name="T29" fmla="*/ 268 w 268"/>
                    <a:gd name="T30" fmla="*/ 323 h 3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8" h="323">
                      <a:moveTo>
                        <a:pt x="232" y="272"/>
                      </a:moveTo>
                      <a:cubicBezTo>
                        <a:pt x="223" y="224"/>
                        <a:pt x="233" y="173"/>
                        <a:pt x="266" y="133"/>
                      </a:cubicBezTo>
                      <a:cubicBezTo>
                        <a:pt x="266" y="132"/>
                        <a:pt x="267" y="131"/>
                        <a:pt x="268" y="130"/>
                      </a:cubicBezTo>
                      <a:cubicBezTo>
                        <a:pt x="227" y="18"/>
                        <a:pt x="227" y="18"/>
                        <a:pt x="227" y="18"/>
                      </a:cubicBezTo>
                      <a:cubicBezTo>
                        <a:pt x="99" y="0"/>
                        <a:pt x="99" y="0"/>
                        <a:pt x="99" y="0"/>
                      </a:cubicBezTo>
                      <a:cubicBezTo>
                        <a:pt x="99" y="0"/>
                        <a:pt x="99" y="0"/>
                        <a:pt x="99" y="0"/>
                      </a:cubicBezTo>
                      <a:cubicBezTo>
                        <a:pt x="23" y="94"/>
                        <a:pt x="0" y="214"/>
                        <a:pt x="25" y="323"/>
                      </a:cubicBezTo>
                      <a:cubicBezTo>
                        <a:pt x="120" y="234"/>
                        <a:pt x="120" y="234"/>
                        <a:pt x="120" y="234"/>
                      </a:cubicBezTo>
                      <a:lnTo>
                        <a:pt x="232" y="272"/>
                      </a:lnTo>
                      <a:close/>
                    </a:path>
                  </a:pathLst>
                </a:custGeom>
                <a:solidFill>
                  <a:schemeClr val="tx1">
                    <a:lumMod val="65000"/>
                    <a:lumOff val="35000"/>
                  </a:schemeClr>
                </a:solidFill>
                <a:ln w="15875">
                  <a:solidFill>
                    <a:srgbClr val="FFFFFF"/>
                  </a:solidFill>
                  <a:miter lim="800000"/>
                  <a:headEnd/>
                  <a:tailEnd/>
                </a:ln>
              </p:spPr>
              <p:txBody>
                <a:bodyPr lIns="0" tIns="0" rIns="0" bIns="0"/>
                <a:lstStyle/>
                <a:p>
                  <a:pPr algn="ctr" defTabSz="1011855" eaLnBrk="0" fontAlgn="auto" hangingPunct="0">
                    <a:lnSpc>
                      <a:spcPct val="110000"/>
                    </a:lnSpc>
                    <a:spcBef>
                      <a:spcPts val="0"/>
                    </a:spcBef>
                    <a:spcAft>
                      <a:spcPts val="0"/>
                    </a:spcAft>
                    <a:defRPr/>
                  </a:pPr>
                  <a:endParaRPr lang="en-US" sz="1200" kern="0" dirty="0">
                    <a:solidFill>
                      <a:srgbClr val="000000"/>
                    </a:solidFill>
                  </a:endParaRPr>
                </a:p>
              </p:txBody>
            </p:sp>
            <p:sp>
              <p:nvSpPr>
                <p:cNvPr id="62" name="Freeform 111"/>
                <p:cNvSpPr>
                  <a:spLocks/>
                </p:cNvSpPr>
                <p:nvPr/>
              </p:nvSpPr>
              <p:spPr bwMode="auto">
                <a:xfrm>
                  <a:off x="3755" y="2957"/>
                  <a:ext cx="828" cy="977"/>
                </a:xfrm>
                <a:custGeom>
                  <a:avLst/>
                  <a:gdLst>
                    <a:gd name="T0" fmla="*/ 51067 w 295"/>
                    <a:gd name="T1" fmla="*/ 26653 h 349"/>
                    <a:gd name="T2" fmla="*/ 36001 w 295"/>
                    <a:gd name="T3" fmla="*/ 7242 h 349"/>
                    <a:gd name="T4" fmla="*/ 35822 w 295"/>
                    <a:gd name="T5" fmla="*/ 6511 h 349"/>
                    <a:gd name="T6" fmla="*/ 16307 w 295"/>
                    <a:gd name="T7" fmla="*/ 0 h 349"/>
                    <a:gd name="T8" fmla="*/ 0 w 295"/>
                    <a:gd name="T9" fmla="*/ 15470 h 349"/>
                    <a:gd name="T10" fmla="*/ 0 w 295"/>
                    <a:gd name="T11" fmla="*/ 15470 h 349"/>
                    <a:gd name="T12" fmla="*/ 35648 w 295"/>
                    <a:gd name="T13" fmla="*/ 59997 h 349"/>
                    <a:gd name="T14" fmla="*/ 33904 w 295"/>
                    <a:gd name="T15" fmla="*/ 37647 h 349"/>
                    <a:gd name="T16" fmla="*/ 51067 w 295"/>
                    <a:gd name="T17" fmla="*/ 26653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5"/>
                    <a:gd name="T28" fmla="*/ 0 h 349"/>
                    <a:gd name="T29" fmla="*/ 295 w 295"/>
                    <a:gd name="T30" fmla="*/ 349 h 3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5" h="349">
                      <a:moveTo>
                        <a:pt x="295" y="155"/>
                      </a:moveTo>
                      <a:cubicBezTo>
                        <a:pt x="252" y="133"/>
                        <a:pt x="219" y="93"/>
                        <a:pt x="208" y="42"/>
                      </a:cubicBezTo>
                      <a:cubicBezTo>
                        <a:pt x="207" y="41"/>
                        <a:pt x="207" y="39"/>
                        <a:pt x="207" y="38"/>
                      </a:cubicBezTo>
                      <a:cubicBezTo>
                        <a:pt x="94" y="0"/>
                        <a:pt x="94" y="0"/>
                        <a:pt x="94" y="0"/>
                      </a:cubicBezTo>
                      <a:cubicBezTo>
                        <a:pt x="0" y="90"/>
                        <a:pt x="0" y="90"/>
                        <a:pt x="0" y="90"/>
                      </a:cubicBezTo>
                      <a:cubicBezTo>
                        <a:pt x="0" y="90"/>
                        <a:pt x="0" y="90"/>
                        <a:pt x="0" y="90"/>
                      </a:cubicBezTo>
                      <a:cubicBezTo>
                        <a:pt x="27" y="207"/>
                        <a:pt x="105" y="300"/>
                        <a:pt x="206" y="349"/>
                      </a:cubicBezTo>
                      <a:cubicBezTo>
                        <a:pt x="196" y="219"/>
                        <a:pt x="196" y="219"/>
                        <a:pt x="196" y="219"/>
                      </a:cubicBezTo>
                      <a:lnTo>
                        <a:pt x="295" y="155"/>
                      </a:lnTo>
                      <a:close/>
                    </a:path>
                  </a:pathLst>
                </a:custGeom>
                <a:solidFill>
                  <a:schemeClr val="accent3"/>
                </a:solidFill>
                <a:ln w="15875">
                  <a:solidFill>
                    <a:srgbClr val="FFFFFF"/>
                  </a:solidFill>
                  <a:miter lim="800000"/>
                  <a:headEnd/>
                  <a:tailEnd/>
                </a:ln>
              </p:spPr>
              <p:txBody>
                <a:bodyPr lIns="0" tIns="0" rIns="0" bIns="0"/>
                <a:lstStyle/>
                <a:p>
                  <a:pPr algn="ctr" defTabSz="1011855" eaLnBrk="0" fontAlgn="auto" hangingPunct="0">
                    <a:lnSpc>
                      <a:spcPct val="110000"/>
                    </a:lnSpc>
                    <a:spcBef>
                      <a:spcPts val="0"/>
                    </a:spcBef>
                    <a:spcAft>
                      <a:spcPts val="0"/>
                    </a:spcAft>
                    <a:defRPr/>
                  </a:pPr>
                  <a:endParaRPr lang="en-US" sz="1200" kern="0" dirty="0">
                    <a:solidFill>
                      <a:srgbClr val="000000"/>
                    </a:solidFill>
                  </a:endParaRPr>
                </a:p>
              </p:txBody>
            </p:sp>
            <p:sp>
              <p:nvSpPr>
                <p:cNvPr id="63" name="Freeform 112"/>
                <p:cNvSpPr>
                  <a:spLocks/>
                </p:cNvSpPr>
                <p:nvPr/>
              </p:nvSpPr>
              <p:spPr bwMode="auto">
                <a:xfrm>
                  <a:off x="4304" y="3388"/>
                  <a:ext cx="958" cy="689"/>
                </a:xfrm>
                <a:custGeom>
                  <a:avLst/>
                  <a:gdLst>
                    <a:gd name="T0" fmla="*/ 932327 w 342"/>
                    <a:gd name="T1" fmla="*/ 10699 h 246"/>
                    <a:gd name="T2" fmla="*/ 391323 w 342"/>
                    <a:gd name="T3" fmla="*/ 8237 h 246"/>
                    <a:gd name="T4" fmla="*/ 374948 w 342"/>
                    <a:gd name="T5" fmla="*/ 0 h 246"/>
                    <a:gd name="T6" fmla="*/ 0 w 342"/>
                    <a:gd name="T7" fmla="*/ 241839 h 246"/>
                    <a:gd name="T8" fmla="*/ 37631 w 342"/>
                    <a:gd name="T9" fmla="*/ 734211 h 246"/>
                    <a:gd name="T10" fmla="*/ 37631 w 342"/>
                    <a:gd name="T11" fmla="*/ 734211 h 246"/>
                    <a:gd name="T12" fmla="*/ 1296572 w 342"/>
                    <a:gd name="T13" fmla="*/ 734211 h 246"/>
                    <a:gd name="T14" fmla="*/ 886455 w 342"/>
                    <a:gd name="T15" fmla="*/ 462453 h 246"/>
                    <a:gd name="T16" fmla="*/ 932327 w 342"/>
                    <a:gd name="T17" fmla="*/ 10699 h 2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2"/>
                    <a:gd name="T28" fmla="*/ 0 h 246"/>
                    <a:gd name="T29" fmla="*/ 342 w 342"/>
                    <a:gd name="T30" fmla="*/ 246 h 2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2" h="246">
                      <a:moveTo>
                        <a:pt x="246" y="3"/>
                      </a:moveTo>
                      <a:cubicBezTo>
                        <a:pt x="202" y="23"/>
                        <a:pt x="150" y="24"/>
                        <a:pt x="103" y="2"/>
                      </a:cubicBezTo>
                      <a:cubicBezTo>
                        <a:pt x="102" y="1"/>
                        <a:pt x="101" y="1"/>
                        <a:pt x="99" y="0"/>
                      </a:cubicBezTo>
                      <a:cubicBezTo>
                        <a:pt x="0" y="64"/>
                        <a:pt x="0" y="64"/>
                        <a:pt x="0" y="64"/>
                      </a:cubicBezTo>
                      <a:cubicBezTo>
                        <a:pt x="10" y="194"/>
                        <a:pt x="10" y="194"/>
                        <a:pt x="10" y="194"/>
                      </a:cubicBezTo>
                      <a:cubicBezTo>
                        <a:pt x="10" y="194"/>
                        <a:pt x="10" y="194"/>
                        <a:pt x="10" y="194"/>
                      </a:cubicBezTo>
                      <a:cubicBezTo>
                        <a:pt x="119" y="246"/>
                        <a:pt x="241" y="243"/>
                        <a:pt x="342" y="194"/>
                      </a:cubicBezTo>
                      <a:cubicBezTo>
                        <a:pt x="234" y="122"/>
                        <a:pt x="234" y="122"/>
                        <a:pt x="234" y="122"/>
                      </a:cubicBezTo>
                      <a:lnTo>
                        <a:pt x="246" y="3"/>
                      </a:lnTo>
                      <a:close/>
                    </a:path>
                  </a:pathLst>
                </a:custGeom>
                <a:solidFill>
                  <a:schemeClr val="accent3">
                    <a:lumMod val="75000"/>
                  </a:schemeClr>
                </a:solidFill>
                <a:ln w="15875">
                  <a:solidFill>
                    <a:srgbClr val="FFFFFF"/>
                  </a:solidFill>
                  <a:miter lim="800000"/>
                  <a:headEnd/>
                  <a:tailEnd/>
                </a:ln>
              </p:spPr>
              <p:txBody>
                <a:bodyPr lIns="0" tIns="0" rIns="0" bIns="0"/>
                <a:lstStyle/>
                <a:p>
                  <a:pPr algn="ctr" defTabSz="1011855" eaLnBrk="0" fontAlgn="auto" hangingPunct="0">
                    <a:lnSpc>
                      <a:spcPct val="110000"/>
                    </a:lnSpc>
                    <a:spcBef>
                      <a:spcPts val="0"/>
                    </a:spcBef>
                    <a:spcAft>
                      <a:spcPts val="0"/>
                    </a:spcAft>
                    <a:defRPr/>
                  </a:pPr>
                  <a:endParaRPr lang="en-US" sz="1200" kern="0" dirty="0">
                    <a:solidFill>
                      <a:srgbClr val="000000"/>
                    </a:solidFill>
                  </a:endParaRPr>
                </a:p>
              </p:txBody>
            </p:sp>
            <p:sp>
              <p:nvSpPr>
                <p:cNvPr id="64" name="Freeform 113"/>
                <p:cNvSpPr>
                  <a:spLocks/>
                </p:cNvSpPr>
                <p:nvPr/>
              </p:nvSpPr>
              <p:spPr bwMode="auto">
                <a:xfrm>
                  <a:off x="4958" y="3082"/>
                  <a:ext cx="884" cy="847"/>
                </a:xfrm>
                <a:custGeom>
                  <a:avLst/>
                  <a:gdLst>
                    <a:gd name="T0" fmla="*/ 18267 w 315"/>
                    <a:gd name="T1" fmla="*/ 0 h 302"/>
                    <a:gd name="T2" fmla="*/ 2766 w 315"/>
                    <a:gd name="T3" fmla="*/ 19130 h 302"/>
                    <a:gd name="T4" fmla="*/ 2086 w 315"/>
                    <a:gd name="T5" fmla="*/ 19436 h 302"/>
                    <a:gd name="T6" fmla="*/ 0 w 315"/>
                    <a:gd name="T7" fmla="*/ 39913 h 302"/>
                    <a:gd name="T8" fmla="*/ 18572 w 315"/>
                    <a:gd name="T9" fmla="*/ 52419 h 302"/>
                    <a:gd name="T10" fmla="*/ 18572 w 315"/>
                    <a:gd name="T11" fmla="*/ 52419 h 302"/>
                    <a:gd name="T12" fmla="*/ 54222 w 315"/>
                    <a:gd name="T13" fmla="*/ 7480 h 302"/>
                    <a:gd name="T14" fmla="*/ 32880 w 315"/>
                    <a:gd name="T15" fmla="*/ 14402 h 302"/>
                    <a:gd name="T16" fmla="*/ 18267 w 315"/>
                    <a:gd name="T17" fmla="*/ 0 h 30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5"/>
                    <a:gd name="T28" fmla="*/ 0 h 302"/>
                    <a:gd name="T29" fmla="*/ 315 w 315"/>
                    <a:gd name="T30" fmla="*/ 302 h 30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5" h="302">
                      <a:moveTo>
                        <a:pt x="106" y="0"/>
                      </a:moveTo>
                      <a:cubicBezTo>
                        <a:pt x="94" y="46"/>
                        <a:pt x="63" y="88"/>
                        <a:pt x="16" y="110"/>
                      </a:cubicBezTo>
                      <a:cubicBezTo>
                        <a:pt x="15" y="111"/>
                        <a:pt x="13" y="111"/>
                        <a:pt x="12" y="112"/>
                      </a:cubicBezTo>
                      <a:cubicBezTo>
                        <a:pt x="0" y="230"/>
                        <a:pt x="0" y="230"/>
                        <a:pt x="0" y="230"/>
                      </a:cubicBezTo>
                      <a:cubicBezTo>
                        <a:pt x="108" y="302"/>
                        <a:pt x="108" y="302"/>
                        <a:pt x="108" y="302"/>
                      </a:cubicBezTo>
                      <a:cubicBezTo>
                        <a:pt x="108" y="302"/>
                        <a:pt x="108" y="302"/>
                        <a:pt x="108" y="302"/>
                      </a:cubicBezTo>
                      <a:cubicBezTo>
                        <a:pt x="217" y="250"/>
                        <a:pt x="290" y="153"/>
                        <a:pt x="315" y="43"/>
                      </a:cubicBezTo>
                      <a:cubicBezTo>
                        <a:pt x="191" y="83"/>
                        <a:pt x="191" y="83"/>
                        <a:pt x="191" y="83"/>
                      </a:cubicBezTo>
                      <a:lnTo>
                        <a:pt x="106" y="0"/>
                      </a:lnTo>
                      <a:close/>
                    </a:path>
                  </a:pathLst>
                </a:custGeom>
                <a:solidFill>
                  <a:schemeClr val="tx1">
                    <a:lumMod val="65000"/>
                    <a:lumOff val="35000"/>
                  </a:schemeClr>
                </a:solidFill>
                <a:ln w="15875">
                  <a:solidFill>
                    <a:srgbClr val="FFFFFF"/>
                  </a:solidFill>
                  <a:miter lim="800000"/>
                  <a:headEnd/>
                  <a:tailEnd/>
                </a:ln>
              </p:spPr>
              <p:txBody>
                <a:bodyPr lIns="0" tIns="0" rIns="0" bIns="0"/>
                <a:lstStyle/>
                <a:p>
                  <a:pPr algn="ctr" defTabSz="1011855" eaLnBrk="0" fontAlgn="auto" hangingPunct="0">
                    <a:lnSpc>
                      <a:spcPct val="110000"/>
                    </a:lnSpc>
                    <a:spcBef>
                      <a:spcPts val="0"/>
                    </a:spcBef>
                    <a:spcAft>
                      <a:spcPts val="0"/>
                    </a:spcAft>
                    <a:defRPr/>
                  </a:pPr>
                  <a:endParaRPr lang="en-US" sz="1200" kern="0" dirty="0">
                    <a:solidFill>
                      <a:srgbClr val="000000"/>
                    </a:solidFill>
                  </a:endParaRPr>
                </a:p>
              </p:txBody>
            </p:sp>
            <p:sp>
              <p:nvSpPr>
                <p:cNvPr id="65" name="Freeform 114"/>
                <p:cNvSpPr>
                  <a:spLocks/>
                </p:cNvSpPr>
                <p:nvPr/>
              </p:nvSpPr>
              <p:spPr bwMode="auto">
                <a:xfrm>
                  <a:off x="5170" y="2299"/>
                  <a:ext cx="742" cy="1015"/>
                </a:xfrm>
                <a:custGeom>
                  <a:avLst/>
                  <a:gdLst>
                    <a:gd name="T0" fmla="*/ 0 w 265"/>
                    <a:gd name="T1" fmla="*/ 512543 h 363"/>
                    <a:gd name="T2" fmla="*/ 113226 w 265"/>
                    <a:gd name="T3" fmla="*/ 1038861 h 363"/>
                    <a:gd name="T4" fmla="*/ 109477 w 265"/>
                    <a:gd name="T5" fmla="*/ 1054801 h 363"/>
                    <a:gd name="T6" fmla="*/ 430259 w 265"/>
                    <a:gd name="T7" fmla="*/ 1367245 h 363"/>
                    <a:gd name="T8" fmla="*/ 898761 w 265"/>
                    <a:gd name="T9" fmla="*/ 1216264 h 363"/>
                    <a:gd name="T10" fmla="*/ 898761 w 265"/>
                    <a:gd name="T11" fmla="*/ 1216264 h 363"/>
                    <a:gd name="T12" fmla="*/ 619203 w 265"/>
                    <a:gd name="T13" fmla="*/ 0 h 363"/>
                    <a:gd name="T14" fmla="*/ 445250 w 265"/>
                    <a:gd name="T15" fmla="*/ 458608 h 363"/>
                    <a:gd name="T16" fmla="*/ 0 w 265"/>
                    <a:gd name="T17" fmla="*/ 512543 h 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5"/>
                    <a:gd name="T28" fmla="*/ 0 h 363"/>
                    <a:gd name="T29" fmla="*/ 265 w 265"/>
                    <a:gd name="T30" fmla="*/ 363 h 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5" h="363">
                      <a:moveTo>
                        <a:pt x="0" y="136"/>
                      </a:moveTo>
                      <a:cubicBezTo>
                        <a:pt x="29" y="175"/>
                        <a:pt x="42" y="225"/>
                        <a:pt x="30" y="276"/>
                      </a:cubicBezTo>
                      <a:cubicBezTo>
                        <a:pt x="30" y="277"/>
                        <a:pt x="30" y="278"/>
                        <a:pt x="29" y="280"/>
                      </a:cubicBezTo>
                      <a:cubicBezTo>
                        <a:pt x="114" y="363"/>
                        <a:pt x="114" y="363"/>
                        <a:pt x="114" y="363"/>
                      </a:cubicBezTo>
                      <a:cubicBezTo>
                        <a:pt x="238" y="323"/>
                        <a:pt x="238" y="323"/>
                        <a:pt x="238" y="323"/>
                      </a:cubicBezTo>
                      <a:cubicBezTo>
                        <a:pt x="238" y="323"/>
                        <a:pt x="238" y="323"/>
                        <a:pt x="238" y="323"/>
                      </a:cubicBezTo>
                      <a:cubicBezTo>
                        <a:pt x="265" y="205"/>
                        <a:pt x="234" y="88"/>
                        <a:pt x="164" y="0"/>
                      </a:cubicBezTo>
                      <a:cubicBezTo>
                        <a:pt x="118" y="122"/>
                        <a:pt x="118" y="122"/>
                        <a:pt x="118" y="122"/>
                      </a:cubicBezTo>
                      <a:lnTo>
                        <a:pt x="0" y="136"/>
                      </a:lnTo>
                      <a:close/>
                    </a:path>
                  </a:pathLst>
                </a:custGeom>
                <a:solidFill>
                  <a:schemeClr val="accent3">
                    <a:lumMod val="75000"/>
                  </a:schemeClr>
                </a:solidFill>
                <a:ln w="15875">
                  <a:solidFill>
                    <a:srgbClr val="FFFFFF"/>
                  </a:solidFill>
                  <a:miter lim="800000"/>
                  <a:headEnd/>
                  <a:tailEnd/>
                </a:ln>
              </p:spPr>
              <p:txBody>
                <a:bodyPr lIns="0" tIns="0" rIns="0" bIns="0"/>
                <a:lstStyle/>
                <a:p>
                  <a:pPr algn="ctr" defTabSz="1011855" eaLnBrk="0" fontAlgn="auto" hangingPunct="0">
                    <a:lnSpc>
                      <a:spcPct val="110000"/>
                    </a:lnSpc>
                    <a:spcBef>
                      <a:spcPts val="0"/>
                    </a:spcBef>
                    <a:spcAft>
                      <a:spcPts val="0"/>
                    </a:spcAft>
                    <a:defRPr/>
                  </a:pPr>
                  <a:endParaRPr lang="en-US" sz="1200" kern="0" dirty="0">
                    <a:solidFill>
                      <a:srgbClr val="000000"/>
                    </a:solidFill>
                  </a:endParaRPr>
                </a:p>
              </p:txBody>
            </p:sp>
            <p:sp>
              <p:nvSpPr>
                <p:cNvPr id="66" name="Freeform 115"/>
                <p:cNvSpPr>
                  <a:spLocks/>
                </p:cNvSpPr>
                <p:nvPr/>
              </p:nvSpPr>
              <p:spPr bwMode="auto">
                <a:xfrm>
                  <a:off x="4793" y="1897"/>
                  <a:ext cx="838" cy="785"/>
                </a:xfrm>
                <a:custGeom>
                  <a:avLst/>
                  <a:gdLst>
                    <a:gd name="T0" fmla="*/ 854 w 299"/>
                    <a:gd name="T1" fmla="*/ 36887 h 280"/>
                    <a:gd name="T2" fmla="*/ 22725 w 299"/>
                    <a:gd name="T3" fmla="*/ 47994 h 280"/>
                    <a:gd name="T4" fmla="*/ 23212 w 299"/>
                    <a:gd name="T5" fmla="*/ 48505 h 280"/>
                    <a:gd name="T6" fmla="*/ 43476 w 299"/>
                    <a:gd name="T7" fmla="*/ 45903 h 280"/>
                    <a:gd name="T8" fmla="*/ 51399 w 299"/>
                    <a:gd name="T9" fmla="*/ 24963 h 280"/>
                    <a:gd name="T10" fmla="*/ 51399 w 299"/>
                    <a:gd name="T11" fmla="*/ 24963 h 280"/>
                    <a:gd name="T12" fmla="*/ 0 w 299"/>
                    <a:gd name="T13" fmla="*/ 0 h 280"/>
                    <a:gd name="T14" fmla="*/ 11362 w 299"/>
                    <a:gd name="T15" fmla="*/ 19389 h 280"/>
                    <a:gd name="T16" fmla="*/ 854 w 299"/>
                    <a:gd name="T17" fmla="*/ 36887 h 2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9"/>
                    <a:gd name="T28" fmla="*/ 0 h 280"/>
                    <a:gd name="T29" fmla="*/ 299 w 299"/>
                    <a:gd name="T30" fmla="*/ 280 h 2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9" h="280">
                      <a:moveTo>
                        <a:pt x="5" y="213"/>
                      </a:moveTo>
                      <a:cubicBezTo>
                        <a:pt x="53" y="215"/>
                        <a:pt x="100" y="236"/>
                        <a:pt x="132" y="277"/>
                      </a:cubicBezTo>
                      <a:cubicBezTo>
                        <a:pt x="133" y="278"/>
                        <a:pt x="134" y="279"/>
                        <a:pt x="135" y="280"/>
                      </a:cubicBezTo>
                      <a:cubicBezTo>
                        <a:pt x="253" y="265"/>
                        <a:pt x="253" y="265"/>
                        <a:pt x="253" y="265"/>
                      </a:cubicBezTo>
                      <a:cubicBezTo>
                        <a:pt x="299" y="144"/>
                        <a:pt x="299" y="144"/>
                        <a:pt x="299" y="144"/>
                      </a:cubicBezTo>
                      <a:cubicBezTo>
                        <a:pt x="299" y="144"/>
                        <a:pt x="299" y="144"/>
                        <a:pt x="299" y="144"/>
                      </a:cubicBezTo>
                      <a:cubicBezTo>
                        <a:pt x="224" y="49"/>
                        <a:pt x="113" y="0"/>
                        <a:pt x="0" y="0"/>
                      </a:cubicBezTo>
                      <a:cubicBezTo>
                        <a:pt x="66" y="112"/>
                        <a:pt x="66" y="112"/>
                        <a:pt x="66" y="112"/>
                      </a:cubicBezTo>
                      <a:lnTo>
                        <a:pt x="5" y="213"/>
                      </a:lnTo>
                      <a:close/>
                    </a:path>
                  </a:pathLst>
                </a:custGeom>
                <a:solidFill>
                  <a:schemeClr val="tx1">
                    <a:lumMod val="65000"/>
                    <a:lumOff val="35000"/>
                  </a:schemeClr>
                </a:solidFill>
                <a:ln w="15875">
                  <a:solidFill>
                    <a:srgbClr val="FFFFFF"/>
                  </a:solidFill>
                  <a:miter lim="800000"/>
                  <a:headEnd/>
                  <a:tailEnd/>
                </a:ln>
              </p:spPr>
              <p:txBody>
                <a:bodyPr lIns="0" tIns="0" rIns="0" bIns="0"/>
                <a:lstStyle/>
                <a:p>
                  <a:pPr algn="ctr" defTabSz="1011855" eaLnBrk="0" fontAlgn="auto" hangingPunct="0">
                    <a:lnSpc>
                      <a:spcPct val="110000"/>
                    </a:lnSpc>
                    <a:spcBef>
                      <a:spcPts val="0"/>
                    </a:spcBef>
                    <a:spcAft>
                      <a:spcPts val="0"/>
                    </a:spcAft>
                    <a:defRPr/>
                  </a:pPr>
                  <a:endParaRPr lang="en-US" sz="1200" kern="0" dirty="0">
                    <a:solidFill>
                      <a:srgbClr val="000000"/>
                    </a:solidFill>
                  </a:endParaRPr>
                </a:p>
              </p:txBody>
            </p:sp>
            <p:sp>
              <p:nvSpPr>
                <p:cNvPr id="67" name="Rectangle 116"/>
                <p:cNvSpPr>
                  <a:spLocks noChangeArrowheads="1"/>
                </p:cNvSpPr>
                <p:nvPr/>
              </p:nvSpPr>
              <p:spPr bwMode="auto">
                <a:xfrm>
                  <a:off x="4977" y="2249"/>
                  <a:ext cx="536" cy="192"/>
                </a:xfrm>
                <a:prstGeom prst="rect">
                  <a:avLst/>
                </a:prstGeom>
                <a:noFill/>
                <a:ln w="9525">
                  <a:noFill/>
                  <a:miter lim="800000"/>
                  <a:headEnd/>
                  <a:tailEnd/>
                </a:ln>
              </p:spPr>
              <p:txBody>
                <a:bodyPr lIns="0" tIns="0" rIns="0" bIns="0" anchor="ctr"/>
                <a:lstStyle/>
                <a:p>
                  <a:pPr algn="ctr" defTabSz="706341">
                    <a:lnSpc>
                      <a:spcPct val="95000"/>
                    </a:lnSpc>
                    <a:spcBef>
                      <a:spcPct val="80000"/>
                    </a:spcBef>
                    <a:buClr>
                      <a:srgbClr val="000000"/>
                    </a:buClr>
                  </a:pPr>
                  <a:r>
                    <a:rPr lang="en-GB" sz="1200" dirty="0">
                      <a:solidFill>
                        <a:schemeClr val="bg1"/>
                      </a:solidFill>
                    </a:rPr>
                    <a:t>Taxes on lottery, betting, gambling</a:t>
                  </a:r>
                </a:p>
              </p:txBody>
            </p:sp>
            <p:sp>
              <p:nvSpPr>
                <p:cNvPr id="68" name="Rectangle 117"/>
                <p:cNvSpPr>
                  <a:spLocks noChangeArrowheads="1"/>
                </p:cNvSpPr>
                <p:nvPr/>
              </p:nvSpPr>
              <p:spPr bwMode="auto">
                <a:xfrm>
                  <a:off x="5292" y="2825"/>
                  <a:ext cx="536" cy="192"/>
                </a:xfrm>
                <a:prstGeom prst="rect">
                  <a:avLst/>
                </a:prstGeom>
                <a:noFill/>
                <a:ln w="9525">
                  <a:noFill/>
                  <a:miter lim="800000"/>
                  <a:headEnd/>
                  <a:tailEnd/>
                </a:ln>
              </p:spPr>
              <p:txBody>
                <a:bodyPr lIns="0" tIns="0" rIns="0" bIns="0" anchor="ctr"/>
                <a:lstStyle/>
                <a:p>
                  <a:pPr algn="ctr" defTabSz="706341">
                    <a:lnSpc>
                      <a:spcPct val="95000"/>
                    </a:lnSpc>
                    <a:spcBef>
                      <a:spcPct val="80000"/>
                    </a:spcBef>
                    <a:buClr>
                      <a:srgbClr val="000000"/>
                    </a:buClr>
                  </a:pPr>
                  <a:r>
                    <a:rPr lang="en-GB" sz="1200" dirty="0">
                      <a:solidFill>
                        <a:schemeClr val="bg2"/>
                      </a:solidFill>
                    </a:rPr>
                    <a:t>Entry Tax &amp; Octroi</a:t>
                  </a:r>
                </a:p>
              </p:txBody>
            </p:sp>
            <p:sp>
              <p:nvSpPr>
                <p:cNvPr id="69" name="Rectangle 118"/>
                <p:cNvSpPr>
                  <a:spLocks noChangeArrowheads="1"/>
                </p:cNvSpPr>
                <p:nvPr/>
              </p:nvSpPr>
              <p:spPr bwMode="auto">
                <a:xfrm>
                  <a:off x="5011" y="3450"/>
                  <a:ext cx="638" cy="251"/>
                </a:xfrm>
                <a:prstGeom prst="rect">
                  <a:avLst/>
                </a:prstGeom>
                <a:noFill/>
                <a:ln w="9525">
                  <a:noFill/>
                  <a:miter lim="800000"/>
                  <a:headEnd/>
                  <a:tailEnd/>
                </a:ln>
              </p:spPr>
              <p:txBody>
                <a:bodyPr lIns="0" tIns="0" rIns="0" bIns="0" anchor="ctr"/>
                <a:lstStyle/>
                <a:p>
                  <a:pPr algn="ctr" defTabSz="706341">
                    <a:lnSpc>
                      <a:spcPct val="95000"/>
                    </a:lnSpc>
                    <a:spcBef>
                      <a:spcPct val="80000"/>
                    </a:spcBef>
                    <a:buClr>
                      <a:srgbClr val="000000"/>
                    </a:buClr>
                  </a:pPr>
                  <a:r>
                    <a:rPr lang="en-GB" sz="1200" dirty="0">
                      <a:solidFill>
                        <a:schemeClr val="bg2"/>
                      </a:solidFill>
                    </a:rPr>
                    <a:t>Entertainment Tax </a:t>
                  </a:r>
                  <a:r>
                    <a:rPr lang="en-GB" sz="1200" dirty="0" smtClean="0">
                      <a:solidFill>
                        <a:schemeClr val="bg2"/>
                      </a:solidFill>
                    </a:rPr>
                    <a:t>(</a:t>
                  </a:r>
                  <a:r>
                    <a:rPr lang="en-GB" sz="1200" dirty="0">
                      <a:solidFill>
                        <a:schemeClr val="bg2"/>
                      </a:solidFill>
                    </a:rPr>
                    <a:t>except by local bodies</a:t>
                  </a:r>
                  <a:r>
                    <a:rPr lang="en-GB" sz="1200" dirty="0" smtClean="0">
                      <a:solidFill>
                        <a:schemeClr val="bg2"/>
                      </a:solidFill>
                    </a:rPr>
                    <a:t>)</a:t>
                  </a:r>
                  <a:endParaRPr lang="en-GB" sz="1200" dirty="0">
                    <a:solidFill>
                      <a:schemeClr val="bg2"/>
                    </a:solidFill>
                  </a:endParaRPr>
                </a:p>
              </p:txBody>
            </p:sp>
            <p:sp>
              <p:nvSpPr>
                <p:cNvPr id="70" name="Rectangle 119"/>
                <p:cNvSpPr>
                  <a:spLocks noChangeArrowheads="1"/>
                </p:cNvSpPr>
                <p:nvPr/>
              </p:nvSpPr>
              <p:spPr bwMode="auto">
                <a:xfrm>
                  <a:off x="4389" y="3574"/>
                  <a:ext cx="537" cy="384"/>
                </a:xfrm>
                <a:prstGeom prst="rect">
                  <a:avLst/>
                </a:prstGeom>
                <a:noFill/>
                <a:ln w="9525">
                  <a:noFill/>
                  <a:miter lim="800000"/>
                  <a:headEnd/>
                  <a:tailEnd/>
                </a:ln>
              </p:spPr>
              <p:txBody>
                <a:bodyPr lIns="0" tIns="0" rIns="0" bIns="0" anchor="ctr"/>
                <a:lstStyle/>
                <a:p>
                  <a:pPr algn="ctr" defTabSz="706341">
                    <a:lnSpc>
                      <a:spcPct val="95000"/>
                    </a:lnSpc>
                    <a:spcBef>
                      <a:spcPct val="80000"/>
                    </a:spcBef>
                    <a:buClr>
                      <a:srgbClr val="000000"/>
                    </a:buClr>
                  </a:pPr>
                  <a:r>
                    <a:rPr lang="en-GB" sz="1200" dirty="0">
                      <a:solidFill>
                        <a:srgbClr val="FFFFFF"/>
                      </a:solidFill>
                    </a:rPr>
                    <a:t>Purchase Tax &amp; Luxury Tax</a:t>
                  </a:r>
                </a:p>
              </p:txBody>
            </p:sp>
            <p:sp>
              <p:nvSpPr>
                <p:cNvPr id="71" name="Rectangle 120"/>
                <p:cNvSpPr>
                  <a:spLocks noChangeArrowheads="1"/>
                </p:cNvSpPr>
                <p:nvPr/>
              </p:nvSpPr>
              <p:spPr bwMode="auto">
                <a:xfrm>
                  <a:off x="3870" y="3205"/>
                  <a:ext cx="540" cy="289"/>
                </a:xfrm>
                <a:prstGeom prst="rect">
                  <a:avLst/>
                </a:prstGeom>
                <a:noFill/>
                <a:ln w="9525">
                  <a:noFill/>
                  <a:miter lim="800000"/>
                  <a:headEnd/>
                  <a:tailEnd/>
                </a:ln>
              </p:spPr>
              <p:txBody>
                <a:bodyPr lIns="0" tIns="0" rIns="0" bIns="0" anchor="ctr"/>
                <a:lstStyle/>
                <a:p>
                  <a:pPr algn="ctr" defTabSz="706341">
                    <a:lnSpc>
                      <a:spcPct val="95000"/>
                    </a:lnSpc>
                    <a:spcBef>
                      <a:spcPct val="80000"/>
                    </a:spcBef>
                    <a:buClr>
                      <a:srgbClr val="000000"/>
                    </a:buClr>
                  </a:pPr>
                  <a:r>
                    <a:rPr lang="en-GB" sz="1200" dirty="0">
                      <a:solidFill>
                        <a:srgbClr val="FFFFFF"/>
                      </a:solidFill>
                    </a:rPr>
                    <a:t>Central Sales Tax</a:t>
                  </a:r>
                </a:p>
              </p:txBody>
            </p:sp>
            <p:sp>
              <p:nvSpPr>
                <p:cNvPr id="72" name="Rectangle 121"/>
                <p:cNvSpPr>
                  <a:spLocks noChangeArrowheads="1"/>
                </p:cNvSpPr>
                <p:nvPr/>
              </p:nvSpPr>
              <p:spPr bwMode="auto">
                <a:xfrm>
                  <a:off x="3759" y="2606"/>
                  <a:ext cx="586" cy="192"/>
                </a:xfrm>
                <a:prstGeom prst="rect">
                  <a:avLst/>
                </a:prstGeom>
                <a:noFill/>
                <a:ln w="9525">
                  <a:noFill/>
                  <a:miter lim="800000"/>
                  <a:headEnd/>
                  <a:tailEnd/>
                </a:ln>
              </p:spPr>
              <p:txBody>
                <a:bodyPr lIns="0" tIns="0" rIns="0" bIns="0" anchor="ctr"/>
                <a:lstStyle/>
                <a:p>
                  <a:pPr algn="ctr" defTabSz="706341">
                    <a:lnSpc>
                      <a:spcPct val="95000"/>
                    </a:lnSpc>
                    <a:spcBef>
                      <a:spcPct val="80000"/>
                    </a:spcBef>
                    <a:buClr>
                      <a:srgbClr val="000000"/>
                    </a:buClr>
                  </a:pPr>
                  <a:r>
                    <a:rPr lang="en-GB" sz="1200" dirty="0">
                      <a:solidFill>
                        <a:srgbClr val="FFFFFF"/>
                      </a:solidFill>
                    </a:rPr>
                    <a:t>VAT</a:t>
                  </a:r>
                </a:p>
              </p:txBody>
            </p:sp>
            <p:sp>
              <p:nvSpPr>
                <p:cNvPr id="73" name="Rectangle 122"/>
                <p:cNvSpPr>
                  <a:spLocks noChangeArrowheads="1"/>
                </p:cNvSpPr>
                <p:nvPr/>
              </p:nvSpPr>
              <p:spPr bwMode="auto">
                <a:xfrm>
                  <a:off x="4228" y="2076"/>
                  <a:ext cx="694" cy="385"/>
                </a:xfrm>
                <a:prstGeom prst="rect">
                  <a:avLst/>
                </a:prstGeom>
                <a:noFill/>
                <a:ln w="9525">
                  <a:noFill/>
                  <a:miter lim="800000"/>
                  <a:headEnd/>
                  <a:tailEnd/>
                </a:ln>
              </p:spPr>
              <p:txBody>
                <a:bodyPr lIns="0" tIns="0" rIns="0" bIns="0" anchor="ctr"/>
                <a:lstStyle/>
                <a:p>
                  <a:pPr algn="ctr" defTabSz="706341">
                    <a:lnSpc>
                      <a:spcPct val="95000"/>
                    </a:lnSpc>
                    <a:spcBef>
                      <a:spcPct val="80000"/>
                    </a:spcBef>
                    <a:buClr>
                      <a:srgbClr val="000000"/>
                    </a:buClr>
                  </a:pPr>
                  <a:r>
                    <a:rPr lang="en-GB" sz="1200" dirty="0">
                      <a:solidFill>
                        <a:schemeClr val="bg2"/>
                      </a:solidFill>
                    </a:rPr>
                    <a:t>State cesses &amp; surcharges on goods &amp; services</a:t>
                  </a:r>
                </a:p>
              </p:txBody>
            </p:sp>
          </p:grpSp>
          <p:sp>
            <p:nvSpPr>
              <p:cNvPr id="59" name="Oval 76"/>
              <p:cNvSpPr>
                <a:spLocks noChangeArrowheads="1"/>
              </p:cNvSpPr>
              <p:nvPr/>
            </p:nvSpPr>
            <p:spPr bwMode="auto">
              <a:xfrm>
                <a:off x="4314" y="2484"/>
                <a:ext cx="953" cy="954"/>
              </a:xfrm>
              <a:prstGeom prst="ellipse">
                <a:avLst/>
              </a:prstGeom>
              <a:solidFill>
                <a:schemeClr val="accent2"/>
              </a:solidFill>
              <a:ln w="38100">
                <a:solidFill>
                  <a:srgbClr val="FFFFFF"/>
                </a:solidFill>
                <a:round/>
                <a:headEnd/>
                <a:tailEnd/>
              </a:ln>
            </p:spPr>
            <p:txBody>
              <a:bodyPr lIns="0" tIns="0" rIns="0" bIns="0" anchor="ctr"/>
              <a:lstStyle/>
              <a:p>
                <a:pPr algn="ctr" defTabSz="706341">
                  <a:lnSpc>
                    <a:spcPct val="95000"/>
                  </a:lnSpc>
                  <a:spcBef>
                    <a:spcPct val="80000"/>
                  </a:spcBef>
                  <a:buClr>
                    <a:srgbClr val="000000"/>
                  </a:buClr>
                </a:pPr>
                <a:r>
                  <a:rPr lang="en-GB" sz="1200" b="1" dirty="0">
                    <a:solidFill>
                      <a:srgbClr val="FFFFFF"/>
                    </a:solidFill>
                  </a:rPr>
                  <a:t>SGST</a:t>
                </a:r>
              </a:p>
            </p:txBody>
          </p:sp>
        </p:grpSp>
      </p:grpSp>
    </p:spTree>
    <p:extLst>
      <p:ext uri="{BB962C8B-B14F-4D97-AF65-F5344CB8AC3E}">
        <p14:creationId xmlns="" xmlns:p14="http://schemas.microsoft.com/office/powerpoint/2010/main" val="268739663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 y="295682"/>
            <a:ext cx="8388000" cy="990177"/>
          </a:xfrm>
        </p:spPr>
        <p:txBody>
          <a:bodyPr/>
          <a:lstStyle/>
          <a:p>
            <a:pPr marL="180000"/>
            <a:r>
              <a:rPr lang="en-US" dirty="0" smtClean="0"/>
              <a:t>Illustration</a:t>
            </a:r>
            <a:r>
              <a:rPr lang="en-US" dirty="0" smtClean="0">
                <a:solidFill>
                  <a:schemeClr val="accent3"/>
                </a:solidFill>
              </a:rPr>
              <a:t> of GST</a:t>
            </a:r>
            <a:endParaRPr lang="en-US" dirty="0">
              <a:solidFill>
                <a:schemeClr val="accent3"/>
              </a:solidFill>
            </a:endParaRPr>
          </a:p>
        </p:txBody>
      </p:sp>
      <p:sp>
        <p:nvSpPr>
          <p:cNvPr id="3" name="Text Placeholder 2"/>
          <p:cNvSpPr>
            <a:spLocks noGrp="1"/>
          </p:cNvSpPr>
          <p:nvPr>
            <p:ph type="body" sz="quarter" idx="14"/>
          </p:nvPr>
        </p:nvSpPr>
        <p:spPr>
          <a:xfrm>
            <a:off x="184528" y="928572"/>
            <a:ext cx="8388000" cy="5715138"/>
          </a:xfrm>
        </p:spPr>
        <p:txBody>
          <a:bodyPr>
            <a:normAutofit/>
          </a:bodyPr>
          <a:lstStyle/>
          <a:p>
            <a:pPr marL="180000">
              <a:lnSpc>
                <a:spcPct val="120000"/>
              </a:lnSpc>
            </a:pPr>
            <a:r>
              <a:rPr lang="en-US" sz="2500" dirty="0" smtClean="0"/>
              <a:t>Assumptions: (1) Rate of Excise Duty- 12.5%; (2) VAT Rate- 12.5%; (3) CGST- </a:t>
            </a:r>
            <a:r>
              <a:rPr lang="en-US" sz="2500" dirty="0"/>
              <a:t>9</a:t>
            </a:r>
            <a:r>
              <a:rPr lang="en-US" sz="2500" dirty="0" smtClean="0"/>
              <a:t>% ; (4) SGST Rate- 9% ; (5) Profit Margin-</a:t>
            </a:r>
            <a:r>
              <a:rPr lang="en-US" sz="2500" i="1" dirty="0">
                <a:latin typeface="Rupee Foradian" panose="020B0603030804020204" pitchFamily="34" charset="0"/>
              </a:rPr>
              <a:t> </a:t>
            </a:r>
            <a:r>
              <a:rPr lang="en-US" sz="2500" dirty="0" smtClean="0"/>
              <a:t>10,000/- fixed (before tax)</a:t>
            </a:r>
          </a:p>
        </p:txBody>
      </p:sp>
      <p:sp>
        <p:nvSpPr>
          <p:cNvPr id="5" name="Slide Number Placeholder 4"/>
          <p:cNvSpPr>
            <a:spLocks noGrp="1"/>
          </p:cNvSpPr>
          <p:nvPr>
            <p:ph type="sldNum" sz="quarter" idx="4"/>
          </p:nvPr>
        </p:nvSpPr>
        <p:spPr/>
        <p:txBody>
          <a:bodyPr/>
          <a:lstStyle/>
          <a:p>
            <a:fld id="{95CC1D26-A9BD-4BDE-BDD9-08EDBAE96860}" type="slidenum">
              <a:rPr lang="en-GB" smtClean="0"/>
              <a:pPr/>
              <a:t>9</a:t>
            </a:fld>
            <a:endParaRPr lang="en-GB" dirty="0"/>
          </a:p>
        </p:txBody>
      </p:sp>
      <p:graphicFrame>
        <p:nvGraphicFramePr>
          <p:cNvPr id="6" name="Table 5"/>
          <p:cNvGraphicFramePr>
            <a:graphicFrameLocks noGrp="1"/>
          </p:cNvGraphicFramePr>
          <p:nvPr>
            <p:extLst>
              <p:ext uri="{D42A27DB-BD31-4B8C-83A1-F6EECF244321}">
                <p14:modId xmlns="" xmlns:p14="http://schemas.microsoft.com/office/powerpoint/2010/main" val="573007911"/>
              </p:ext>
            </p:extLst>
          </p:nvPr>
        </p:nvGraphicFramePr>
        <p:xfrm>
          <a:off x="374553" y="2420322"/>
          <a:ext cx="7912223" cy="3794760"/>
        </p:xfrm>
        <a:graphic>
          <a:graphicData uri="http://schemas.openxmlformats.org/drawingml/2006/table">
            <a:tbl>
              <a:tblPr firstRow="1" bandRow="1" bandCol="1">
                <a:tableStyleId>{17292A2E-F333-43FB-9621-5CBBE7FDCDCB}</a:tableStyleId>
              </a:tblPr>
              <a:tblGrid>
                <a:gridCol w="3153823"/>
                <a:gridCol w="1272595"/>
                <a:gridCol w="1161935"/>
                <a:gridCol w="1161935"/>
                <a:gridCol w="1161935"/>
              </a:tblGrid>
              <a:tr h="228600">
                <a:tc>
                  <a:txBody>
                    <a:bodyPr/>
                    <a:lstStyle/>
                    <a:p>
                      <a:r>
                        <a:rPr lang="en-US" sz="1200" dirty="0" smtClean="0"/>
                        <a:t>Particulars</a:t>
                      </a:r>
                      <a:endParaRPr lang="en-US" sz="1200" dirty="0"/>
                    </a:p>
                  </a:txBody>
                  <a:tcPr/>
                </a:tc>
                <a:tc>
                  <a:txBody>
                    <a:bodyPr/>
                    <a:lstStyle/>
                    <a:p>
                      <a:pPr algn="ctr"/>
                      <a:r>
                        <a:rPr lang="en-US" sz="1200" dirty="0" smtClean="0"/>
                        <a:t>Under VAT </a:t>
                      </a:r>
                      <a:endParaRPr lang="en-US" sz="1200" dirty="0"/>
                    </a:p>
                  </a:txBody>
                  <a:tcPr/>
                </a:tc>
                <a:tc>
                  <a:txBody>
                    <a:bodyPr/>
                    <a:lstStyle/>
                    <a:p>
                      <a:pPr algn="ctr"/>
                      <a:r>
                        <a:rPr lang="en-US" sz="1200" dirty="0" smtClean="0"/>
                        <a:t>Under GST (Intra State)</a:t>
                      </a:r>
                      <a:endParaRPr lang="en-US" sz="1200" dirty="0"/>
                    </a:p>
                  </a:txBody>
                  <a:tcPr/>
                </a:tc>
                <a:tc>
                  <a:txBody>
                    <a:bodyPr/>
                    <a:lstStyle/>
                    <a:p>
                      <a:pPr algn="ctr"/>
                      <a:r>
                        <a:rPr lang="en-US" sz="1200" dirty="0" smtClean="0"/>
                        <a:t>Under</a:t>
                      </a:r>
                      <a:r>
                        <a:rPr lang="en-US" sz="1200" baseline="0" dirty="0" smtClean="0"/>
                        <a:t> GST (Inter State)</a:t>
                      </a:r>
                      <a:endParaRPr lang="en-US" sz="1200" dirty="0"/>
                    </a:p>
                  </a:txBody>
                  <a:tcPr/>
                </a:tc>
                <a:tc>
                  <a:txBody>
                    <a:bodyPr/>
                    <a:lstStyle/>
                    <a:p>
                      <a:pPr algn="ctr"/>
                      <a:endParaRPr lang="en-US" sz="1200" dirty="0"/>
                    </a:p>
                  </a:txBody>
                  <a:tcPr/>
                </a:tc>
              </a:tr>
              <a:tr h="370840">
                <a:tc>
                  <a:txBody>
                    <a:bodyPr/>
                    <a:lstStyle/>
                    <a:p>
                      <a:r>
                        <a:rPr lang="en-US" sz="1200" dirty="0" smtClean="0">
                          <a:solidFill>
                            <a:schemeClr val="tx2"/>
                          </a:solidFill>
                        </a:rPr>
                        <a:t>Cost of production</a:t>
                      </a:r>
                      <a:endParaRPr lang="en-US" sz="1200" dirty="0">
                        <a:solidFill>
                          <a:schemeClr val="tx2"/>
                        </a:solidFill>
                      </a:endParaRPr>
                    </a:p>
                  </a:txBody>
                  <a:tcPr anchor="ctr"/>
                </a:tc>
                <a:tc>
                  <a:txBody>
                    <a:bodyPr/>
                    <a:lstStyle/>
                    <a:p>
                      <a:pPr algn="r"/>
                      <a:r>
                        <a:rPr lang="en-US" sz="1200" dirty="0" smtClean="0">
                          <a:solidFill>
                            <a:schemeClr val="tx2"/>
                          </a:solidFill>
                        </a:rPr>
                        <a:t>90,000</a:t>
                      </a:r>
                      <a:endParaRPr lang="en-US" sz="1200" dirty="0">
                        <a:solidFill>
                          <a:schemeClr val="tx2"/>
                        </a:solidFill>
                      </a:endParaRPr>
                    </a:p>
                  </a:txBody>
                  <a:tcPr anchor="ctr"/>
                </a:tc>
                <a:tc>
                  <a:txBody>
                    <a:bodyPr/>
                    <a:lstStyle/>
                    <a:p>
                      <a:pPr algn="r"/>
                      <a:r>
                        <a:rPr lang="en-US" sz="1200" dirty="0" smtClean="0">
                          <a:solidFill>
                            <a:schemeClr val="tx2"/>
                          </a:solidFill>
                        </a:rPr>
                        <a:t>90,000</a:t>
                      </a:r>
                      <a:endParaRPr lang="en-US" sz="1200" dirty="0">
                        <a:solidFill>
                          <a:schemeClr val="tx2"/>
                        </a:solidFill>
                      </a:endParaRPr>
                    </a:p>
                  </a:txBody>
                  <a:tcPr anchor="ctr"/>
                </a:tc>
                <a:tc>
                  <a:txBody>
                    <a:bodyPr/>
                    <a:lstStyle/>
                    <a:p>
                      <a:pPr algn="r"/>
                      <a:r>
                        <a:rPr lang="en-US" sz="1200" dirty="0" smtClean="0">
                          <a:solidFill>
                            <a:schemeClr val="tx2"/>
                          </a:solidFill>
                        </a:rPr>
                        <a:t>90,000</a:t>
                      </a:r>
                      <a:endParaRPr lang="en-US" sz="1200" dirty="0">
                        <a:solidFill>
                          <a:schemeClr val="tx2"/>
                        </a:solidFill>
                      </a:endParaRPr>
                    </a:p>
                  </a:txBody>
                  <a:tcPr anchor="ctr"/>
                </a:tc>
                <a:tc>
                  <a:txBody>
                    <a:bodyPr/>
                    <a:lstStyle/>
                    <a:p>
                      <a:pPr algn="r"/>
                      <a:endParaRPr lang="en-US" sz="1200" dirty="0">
                        <a:solidFill>
                          <a:schemeClr val="tx2"/>
                        </a:solidFill>
                      </a:endParaRPr>
                    </a:p>
                  </a:txBody>
                  <a:tcPr anchor="ctr"/>
                </a:tc>
              </a:tr>
              <a:tr h="370840">
                <a:tc>
                  <a:txBody>
                    <a:bodyPr/>
                    <a:lstStyle/>
                    <a:p>
                      <a:r>
                        <a:rPr lang="en-US" sz="1200" dirty="0" smtClean="0">
                          <a:solidFill>
                            <a:schemeClr val="tx2"/>
                          </a:solidFill>
                        </a:rPr>
                        <a:t>Add: Profit Margin</a:t>
                      </a:r>
                      <a:endParaRPr lang="en-US" sz="1200" dirty="0">
                        <a:solidFill>
                          <a:schemeClr val="tx2"/>
                        </a:solidFill>
                      </a:endParaRPr>
                    </a:p>
                  </a:txBody>
                  <a:tcPr anchor="ctr"/>
                </a:tc>
                <a:tc>
                  <a:txBody>
                    <a:bodyPr/>
                    <a:lstStyle/>
                    <a:p>
                      <a:pPr algn="r"/>
                      <a:r>
                        <a:rPr lang="en-US" sz="1200" dirty="0" smtClean="0">
                          <a:solidFill>
                            <a:schemeClr val="tx2"/>
                          </a:solidFill>
                        </a:rPr>
                        <a:t>10,000</a:t>
                      </a:r>
                      <a:endParaRPr lang="en-US" sz="1200" dirty="0">
                        <a:solidFill>
                          <a:schemeClr val="tx2"/>
                        </a:solidFill>
                      </a:endParaRPr>
                    </a:p>
                  </a:txBody>
                  <a:tcPr anchor="ctr"/>
                </a:tc>
                <a:tc>
                  <a:txBody>
                    <a:bodyPr/>
                    <a:lstStyle/>
                    <a:p>
                      <a:pPr algn="r"/>
                      <a:r>
                        <a:rPr lang="en-US" sz="1200" dirty="0" smtClean="0">
                          <a:solidFill>
                            <a:schemeClr val="tx2"/>
                          </a:solidFill>
                        </a:rPr>
                        <a:t>10,000</a:t>
                      </a:r>
                      <a:endParaRPr lang="en-US" sz="1200" dirty="0">
                        <a:solidFill>
                          <a:schemeClr val="tx2"/>
                        </a:solidFill>
                      </a:endParaRPr>
                    </a:p>
                  </a:txBody>
                  <a:tcPr anchor="ctr"/>
                </a:tc>
                <a:tc>
                  <a:txBody>
                    <a:bodyPr/>
                    <a:lstStyle/>
                    <a:p>
                      <a:pPr algn="r"/>
                      <a:r>
                        <a:rPr lang="en-US" sz="1200" dirty="0" smtClean="0">
                          <a:solidFill>
                            <a:schemeClr val="tx2"/>
                          </a:solidFill>
                        </a:rPr>
                        <a:t>10,000</a:t>
                      </a:r>
                      <a:endParaRPr lang="en-US" sz="1200" dirty="0">
                        <a:solidFill>
                          <a:schemeClr val="tx2"/>
                        </a:solidFill>
                      </a:endParaRPr>
                    </a:p>
                  </a:txBody>
                  <a:tcPr anchor="ctr"/>
                </a:tc>
                <a:tc>
                  <a:txBody>
                    <a:bodyPr/>
                    <a:lstStyle/>
                    <a:p>
                      <a:pPr algn="r"/>
                      <a:endParaRPr lang="en-US" sz="1200" dirty="0">
                        <a:solidFill>
                          <a:schemeClr val="tx2"/>
                        </a:solidFill>
                      </a:endParaRPr>
                    </a:p>
                  </a:txBody>
                  <a:tcPr anchor="ctr"/>
                </a:tc>
              </a:tr>
              <a:tr h="370840">
                <a:tc>
                  <a:txBody>
                    <a:bodyPr/>
                    <a:lstStyle/>
                    <a:p>
                      <a:r>
                        <a:rPr lang="en-US" sz="1200" b="1" dirty="0" smtClean="0">
                          <a:solidFill>
                            <a:schemeClr val="tx2"/>
                          </a:solidFill>
                        </a:rPr>
                        <a:t>Producers Basic</a:t>
                      </a:r>
                      <a:r>
                        <a:rPr lang="en-US" sz="1200" b="1" baseline="0" dirty="0" smtClean="0">
                          <a:solidFill>
                            <a:schemeClr val="tx2"/>
                          </a:solidFill>
                        </a:rPr>
                        <a:t> Price</a:t>
                      </a:r>
                      <a:endParaRPr lang="en-US" sz="1200" b="1" dirty="0">
                        <a:solidFill>
                          <a:schemeClr val="tx2"/>
                        </a:solidFill>
                      </a:endParaRPr>
                    </a:p>
                  </a:txBody>
                  <a:tcPr anchor="ctr"/>
                </a:tc>
                <a:tc>
                  <a:txBody>
                    <a:bodyPr/>
                    <a:lstStyle/>
                    <a:p>
                      <a:pPr algn="r"/>
                      <a:r>
                        <a:rPr lang="en-US" sz="1200" b="1" dirty="0" smtClean="0">
                          <a:solidFill>
                            <a:schemeClr val="tx2"/>
                          </a:solidFill>
                        </a:rPr>
                        <a:t>1,00,000</a:t>
                      </a:r>
                      <a:endParaRPr lang="en-US" sz="1200" b="1" dirty="0">
                        <a:solidFill>
                          <a:schemeClr val="tx2"/>
                        </a:solidFill>
                      </a:endParaRPr>
                    </a:p>
                  </a:txBody>
                  <a:tcPr anchor="ctr"/>
                </a:tc>
                <a:tc>
                  <a:txBody>
                    <a:bodyPr/>
                    <a:lstStyle/>
                    <a:p>
                      <a:pPr algn="r"/>
                      <a:r>
                        <a:rPr lang="en-US" sz="1200" b="1" dirty="0" smtClean="0">
                          <a:solidFill>
                            <a:schemeClr val="tx2"/>
                          </a:solidFill>
                        </a:rPr>
                        <a:t>1,00,000</a:t>
                      </a:r>
                      <a:endParaRPr lang="en-US" sz="1200" b="1" dirty="0">
                        <a:solidFill>
                          <a:schemeClr val="tx2"/>
                        </a:solidFill>
                      </a:endParaRPr>
                    </a:p>
                  </a:txBody>
                  <a:tcPr anchor="ctr"/>
                </a:tc>
                <a:tc>
                  <a:txBody>
                    <a:bodyPr/>
                    <a:lstStyle/>
                    <a:p>
                      <a:pPr algn="r"/>
                      <a:r>
                        <a:rPr lang="en-US" sz="1200" b="1" dirty="0" smtClean="0">
                          <a:solidFill>
                            <a:schemeClr val="tx2"/>
                          </a:solidFill>
                        </a:rPr>
                        <a:t>1,00,000</a:t>
                      </a:r>
                      <a:endParaRPr lang="en-US" sz="1200" b="1" dirty="0">
                        <a:solidFill>
                          <a:schemeClr val="tx2"/>
                        </a:solidFill>
                      </a:endParaRPr>
                    </a:p>
                  </a:txBody>
                  <a:tcPr anchor="ctr"/>
                </a:tc>
                <a:tc>
                  <a:txBody>
                    <a:bodyPr/>
                    <a:lstStyle/>
                    <a:p>
                      <a:pPr algn="r"/>
                      <a:endParaRPr lang="en-US" sz="1200" b="1" dirty="0">
                        <a:solidFill>
                          <a:schemeClr val="tx2"/>
                        </a:solidFill>
                      </a:endParaRPr>
                    </a:p>
                  </a:txBody>
                  <a:tcPr anchor="ctr"/>
                </a:tc>
              </a:tr>
              <a:tr h="370840">
                <a:tc>
                  <a:txBody>
                    <a:bodyPr/>
                    <a:lstStyle/>
                    <a:p>
                      <a:r>
                        <a:rPr lang="en-US" sz="1200" dirty="0" smtClean="0">
                          <a:solidFill>
                            <a:schemeClr val="tx2"/>
                          </a:solidFill>
                        </a:rPr>
                        <a:t>Add: Central Excise Duty @ 12.5%</a:t>
                      </a:r>
                      <a:endParaRPr lang="en-US" sz="1200" dirty="0">
                        <a:solidFill>
                          <a:schemeClr val="tx2"/>
                        </a:solidFill>
                      </a:endParaRPr>
                    </a:p>
                  </a:txBody>
                  <a:tcPr anchor="ctr"/>
                </a:tc>
                <a:tc>
                  <a:txBody>
                    <a:bodyPr/>
                    <a:lstStyle/>
                    <a:p>
                      <a:pPr algn="r"/>
                      <a:r>
                        <a:rPr lang="en-US" sz="1200" dirty="0" smtClean="0">
                          <a:solidFill>
                            <a:schemeClr val="tx2"/>
                          </a:solidFill>
                        </a:rPr>
                        <a:t>12,500</a:t>
                      </a:r>
                      <a:endParaRPr lang="en-US" sz="1200" dirty="0">
                        <a:solidFill>
                          <a:schemeClr val="tx2"/>
                        </a:solidFill>
                      </a:endParaRPr>
                    </a:p>
                  </a:txBody>
                  <a:tcPr anchor="ctr"/>
                </a:tc>
                <a:tc>
                  <a:txBody>
                    <a:bodyPr/>
                    <a:lstStyle/>
                    <a:p>
                      <a:pPr algn="r"/>
                      <a:r>
                        <a:rPr lang="en-US" sz="1200" dirty="0" smtClean="0">
                          <a:solidFill>
                            <a:schemeClr val="tx2"/>
                          </a:solidFill>
                        </a:rPr>
                        <a:t>-</a:t>
                      </a:r>
                      <a:endParaRPr lang="en-US" sz="1200" dirty="0">
                        <a:solidFill>
                          <a:schemeClr val="tx2"/>
                        </a:solidFill>
                      </a:endParaRPr>
                    </a:p>
                  </a:txBody>
                  <a:tcPr anchor="ctr"/>
                </a:tc>
                <a:tc>
                  <a:txBody>
                    <a:bodyPr/>
                    <a:lstStyle/>
                    <a:p>
                      <a:pPr algn="r"/>
                      <a:r>
                        <a:rPr lang="en-US" sz="1200" dirty="0" smtClean="0">
                          <a:solidFill>
                            <a:schemeClr val="tx2"/>
                          </a:solidFill>
                        </a:rPr>
                        <a:t>-</a:t>
                      </a:r>
                      <a:endParaRPr lang="en-US" sz="1200" dirty="0">
                        <a:solidFill>
                          <a:schemeClr val="tx2"/>
                        </a:solidFill>
                      </a:endParaRPr>
                    </a:p>
                  </a:txBody>
                  <a:tcPr anchor="ctr"/>
                </a:tc>
                <a:tc>
                  <a:txBody>
                    <a:bodyPr/>
                    <a:lstStyle/>
                    <a:p>
                      <a:pPr algn="r"/>
                      <a:endParaRPr lang="en-US" sz="1200" dirty="0">
                        <a:solidFill>
                          <a:schemeClr val="tx2"/>
                        </a:solidFill>
                      </a:endParaRPr>
                    </a:p>
                  </a:txBody>
                  <a:tcPr anchor="ctr"/>
                </a:tc>
              </a:tr>
              <a:tr h="370840">
                <a:tc>
                  <a:txBody>
                    <a:bodyPr/>
                    <a:lstStyle/>
                    <a:p>
                      <a:r>
                        <a:rPr lang="en-US" sz="1200" dirty="0" smtClean="0">
                          <a:solidFill>
                            <a:schemeClr val="tx2"/>
                          </a:solidFill>
                        </a:rPr>
                        <a:t>Add: VAT @ 12.5% on 1,12,000/-</a:t>
                      </a:r>
                      <a:endParaRPr lang="en-US" sz="1200" dirty="0">
                        <a:solidFill>
                          <a:schemeClr val="tx2"/>
                        </a:solidFill>
                      </a:endParaRPr>
                    </a:p>
                  </a:txBody>
                  <a:tcPr anchor="ctr"/>
                </a:tc>
                <a:tc>
                  <a:txBody>
                    <a:bodyPr/>
                    <a:lstStyle/>
                    <a:p>
                      <a:pPr algn="r"/>
                      <a:r>
                        <a:rPr lang="en-US" sz="1200" dirty="0" smtClean="0">
                          <a:solidFill>
                            <a:schemeClr val="tx2"/>
                          </a:solidFill>
                        </a:rPr>
                        <a:t>14,000</a:t>
                      </a:r>
                      <a:endParaRPr lang="en-US" sz="1200" dirty="0">
                        <a:solidFill>
                          <a:schemeClr val="tx2"/>
                        </a:solidFill>
                      </a:endParaRPr>
                    </a:p>
                  </a:txBody>
                  <a:tcPr anchor="ctr"/>
                </a:tc>
                <a:tc>
                  <a:txBody>
                    <a:bodyPr/>
                    <a:lstStyle/>
                    <a:p>
                      <a:pPr algn="r"/>
                      <a:r>
                        <a:rPr lang="en-US" sz="1200" dirty="0" smtClean="0">
                          <a:solidFill>
                            <a:schemeClr val="tx2"/>
                          </a:solidFill>
                        </a:rPr>
                        <a:t>-</a:t>
                      </a:r>
                      <a:endParaRPr lang="en-US" sz="1200" dirty="0">
                        <a:solidFill>
                          <a:schemeClr val="tx2"/>
                        </a:solidFill>
                      </a:endParaRPr>
                    </a:p>
                  </a:txBody>
                  <a:tcPr anchor="ctr"/>
                </a:tc>
                <a:tc>
                  <a:txBody>
                    <a:bodyPr/>
                    <a:lstStyle/>
                    <a:p>
                      <a:pPr algn="r"/>
                      <a:r>
                        <a:rPr lang="en-US" sz="1200" dirty="0" smtClean="0">
                          <a:solidFill>
                            <a:schemeClr val="tx2"/>
                          </a:solidFill>
                        </a:rPr>
                        <a:t>-</a:t>
                      </a:r>
                      <a:endParaRPr lang="en-US" sz="1200" dirty="0">
                        <a:solidFill>
                          <a:schemeClr val="tx2"/>
                        </a:solidFill>
                      </a:endParaRPr>
                    </a:p>
                  </a:txBody>
                  <a:tcPr anchor="ctr"/>
                </a:tc>
                <a:tc>
                  <a:txBody>
                    <a:bodyPr/>
                    <a:lstStyle/>
                    <a:p>
                      <a:pPr algn="r"/>
                      <a:endParaRPr lang="en-US" sz="1200" dirty="0">
                        <a:solidFill>
                          <a:schemeClr val="tx2"/>
                        </a:solidFill>
                      </a:endParaRPr>
                    </a:p>
                  </a:txBody>
                  <a:tcPr anchor="ctr"/>
                </a:tc>
              </a:tr>
              <a:tr h="370840">
                <a:tc>
                  <a:txBody>
                    <a:bodyPr/>
                    <a:lstStyle/>
                    <a:p>
                      <a:r>
                        <a:rPr lang="en-US" sz="1200" dirty="0" smtClean="0">
                          <a:solidFill>
                            <a:schemeClr val="tx2"/>
                          </a:solidFill>
                        </a:rPr>
                        <a:t>Add: CGST @ 9%</a:t>
                      </a:r>
                      <a:endParaRPr lang="en-US" sz="1200" dirty="0">
                        <a:solidFill>
                          <a:schemeClr val="tx2"/>
                        </a:solidFill>
                      </a:endParaRPr>
                    </a:p>
                  </a:txBody>
                  <a:tcPr anchor="ctr"/>
                </a:tc>
                <a:tc>
                  <a:txBody>
                    <a:bodyPr/>
                    <a:lstStyle/>
                    <a:p>
                      <a:pPr algn="r"/>
                      <a:r>
                        <a:rPr lang="en-US" sz="1200" dirty="0" smtClean="0">
                          <a:solidFill>
                            <a:schemeClr val="tx2"/>
                          </a:solidFill>
                        </a:rPr>
                        <a:t>-</a:t>
                      </a:r>
                      <a:endParaRPr lang="en-US" sz="1200" dirty="0">
                        <a:solidFill>
                          <a:schemeClr val="tx2"/>
                        </a:solidFill>
                      </a:endParaRPr>
                    </a:p>
                  </a:txBody>
                  <a:tcPr anchor="ctr"/>
                </a:tc>
                <a:tc>
                  <a:txBody>
                    <a:bodyPr/>
                    <a:lstStyle/>
                    <a:p>
                      <a:pPr algn="r"/>
                      <a:r>
                        <a:rPr lang="en-US" sz="1200" dirty="0" smtClean="0">
                          <a:solidFill>
                            <a:schemeClr val="tx2"/>
                          </a:solidFill>
                        </a:rPr>
                        <a:t>9,000</a:t>
                      </a:r>
                      <a:endParaRPr lang="en-US" sz="1200" dirty="0">
                        <a:solidFill>
                          <a:schemeClr val="tx2"/>
                        </a:solidFill>
                      </a:endParaRPr>
                    </a:p>
                  </a:txBody>
                  <a:tcPr anchor="ctr"/>
                </a:tc>
                <a:tc>
                  <a:txBody>
                    <a:bodyPr/>
                    <a:lstStyle/>
                    <a:p>
                      <a:pPr algn="r"/>
                      <a:r>
                        <a:rPr lang="en-US" sz="1200" dirty="0" smtClean="0">
                          <a:solidFill>
                            <a:schemeClr val="tx2"/>
                          </a:solidFill>
                        </a:rPr>
                        <a:t>-</a:t>
                      </a:r>
                      <a:endParaRPr lang="en-US" sz="1200" dirty="0">
                        <a:solidFill>
                          <a:schemeClr val="tx2"/>
                        </a:solidFill>
                      </a:endParaRPr>
                    </a:p>
                  </a:txBody>
                  <a:tcPr anchor="ctr"/>
                </a:tc>
                <a:tc>
                  <a:txBody>
                    <a:bodyPr/>
                    <a:lstStyle/>
                    <a:p>
                      <a:pPr algn="r"/>
                      <a:endParaRPr lang="en-US" sz="1200" dirty="0">
                        <a:solidFill>
                          <a:schemeClr val="tx2"/>
                        </a:solidFill>
                      </a:endParaRPr>
                    </a:p>
                  </a:txBody>
                  <a:tcPr anchor="ctr"/>
                </a:tc>
              </a:tr>
              <a:tr h="370840">
                <a:tc>
                  <a:txBody>
                    <a:bodyPr/>
                    <a:lstStyle/>
                    <a:p>
                      <a:r>
                        <a:rPr lang="en-US" sz="1200" dirty="0" smtClean="0">
                          <a:solidFill>
                            <a:schemeClr val="tx2"/>
                          </a:solidFill>
                        </a:rPr>
                        <a:t>Add:</a:t>
                      </a:r>
                      <a:r>
                        <a:rPr lang="en-US" sz="1200" baseline="0" dirty="0" smtClean="0">
                          <a:solidFill>
                            <a:schemeClr val="tx2"/>
                          </a:solidFill>
                        </a:rPr>
                        <a:t> SGST @ 9% </a:t>
                      </a:r>
                      <a:endParaRPr lang="en-US" sz="1200" dirty="0">
                        <a:solidFill>
                          <a:schemeClr val="tx2"/>
                        </a:solidFill>
                      </a:endParaRPr>
                    </a:p>
                  </a:txBody>
                  <a:tcPr anchor="ctr"/>
                </a:tc>
                <a:tc>
                  <a:txBody>
                    <a:bodyPr/>
                    <a:lstStyle/>
                    <a:p>
                      <a:pPr algn="r"/>
                      <a:r>
                        <a:rPr lang="en-US" sz="1200" dirty="0" smtClean="0">
                          <a:solidFill>
                            <a:schemeClr val="tx2"/>
                          </a:solidFill>
                        </a:rPr>
                        <a:t>-</a:t>
                      </a:r>
                      <a:endParaRPr lang="en-US" sz="1200" dirty="0">
                        <a:solidFill>
                          <a:schemeClr val="tx2"/>
                        </a:solidFill>
                      </a:endParaRPr>
                    </a:p>
                  </a:txBody>
                  <a:tcPr anchor="ctr"/>
                </a:tc>
                <a:tc>
                  <a:txBody>
                    <a:bodyPr/>
                    <a:lstStyle/>
                    <a:p>
                      <a:pPr algn="r"/>
                      <a:r>
                        <a:rPr lang="en-US" sz="1200" dirty="0" smtClean="0">
                          <a:solidFill>
                            <a:schemeClr val="tx2"/>
                          </a:solidFill>
                        </a:rPr>
                        <a:t>9,000</a:t>
                      </a:r>
                    </a:p>
                  </a:txBody>
                  <a:tcPr anchor="ctr"/>
                </a:tc>
                <a:tc>
                  <a:txBody>
                    <a:bodyPr/>
                    <a:lstStyle/>
                    <a:p>
                      <a:pPr algn="r"/>
                      <a:r>
                        <a:rPr lang="en-US" sz="1200" dirty="0" smtClean="0">
                          <a:solidFill>
                            <a:schemeClr val="tx2"/>
                          </a:solidFill>
                        </a:rPr>
                        <a:t>-</a:t>
                      </a:r>
                    </a:p>
                  </a:txBody>
                  <a:tcPr anchor="ctr"/>
                </a:tc>
                <a:tc>
                  <a:txBody>
                    <a:bodyPr/>
                    <a:lstStyle/>
                    <a:p>
                      <a:pPr algn="r"/>
                      <a:endParaRPr lang="en-US" sz="1200" dirty="0" smtClean="0">
                        <a:solidFill>
                          <a:schemeClr val="tx2"/>
                        </a:solidFill>
                      </a:endParaRPr>
                    </a:p>
                  </a:txBody>
                  <a:tcPr anchor="ctr"/>
                </a:tc>
              </a:tr>
              <a:tr h="370840">
                <a:tc>
                  <a:txBody>
                    <a:bodyPr/>
                    <a:lstStyle/>
                    <a:p>
                      <a:r>
                        <a:rPr lang="en-US" sz="1200" dirty="0" smtClean="0">
                          <a:solidFill>
                            <a:schemeClr val="tx2"/>
                          </a:solidFill>
                        </a:rPr>
                        <a:t>Add: IGST @ 18% </a:t>
                      </a:r>
                      <a:endParaRPr lang="en-US" sz="1200" b="1" dirty="0">
                        <a:solidFill>
                          <a:schemeClr val="tx2"/>
                        </a:solidFill>
                      </a:endParaRPr>
                    </a:p>
                  </a:txBody>
                  <a:tcPr anchor="ctr"/>
                </a:tc>
                <a:tc>
                  <a:txBody>
                    <a:bodyPr/>
                    <a:lstStyle/>
                    <a:p>
                      <a:pPr algn="r"/>
                      <a:endParaRPr lang="en-US" sz="1200" dirty="0">
                        <a:solidFill>
                          <a:schemeClr val="tx2"/>
                        </a:solidFill>
                      </a:endParaRPr>
                    </a:p>
                  </a:txBody>
                  <a:tcPr anchor="ctr"/>
                </a:tc>
                <a:tc>
                  <a:txBody>
                    <a:bodyPr/>
                    <a:lstStyle/>
                    <a:p>
                      <a:pPr algn="r"/>
                      <a:endParaRPr lang="en-US" sz="1200" dirty="0" smtClean="0">
                        <a:solidFill>
                          <a:schemeClr val="tx2"/>
                        </a:solidFill>
                      </a:endParaRPr>
                    </a:p>
                  </a:txBody>
                  <a:tcPr anchor="ctr"/>
                </a:tc>
                <a:tc>
                  <a:txBody>
                    <a:bodyPr/>
                    <a:lstStyle/>
                    <a:p>
                      <a:pPr algn="r"/>
                      <a:endParaRPr lang="en-US" sz="1200" dirty="0" smtClean="0">
                        <a:solidFill>
                          <a:schemeClr val="tx2"/>
                        </a:solidFill>
                      </a:endParaRPr>
                    </a:p>
                  </a:txBody>
                  <a:tcPr anchor="ctr"/>
                </a:tc>
                <a:tc>
                  <a:txBody>
                    <a:bodyPr/>
                    <a:lstStyle/>
                    <a:p>
                      <a:pPr algn="r"/>
                      <a:endParaRPr lang="en-US" sz="1200" dirty="0" smtClean="0">
                        <a:solidFill>
                          <a:schemeClr val="tx2"/>
                        </a:solidFill>
                      </a:endParaRPr>
                    </a:p>
                  </a:txBody>
                  <a:tcPr anchor="ctr"/>
                </a:tc>
              </a:tr>
              <a:tr h="370840">
                <a:tc>
                  <a:txBody>
                    <a:bodyPr/>
                    <a:lstStyle/>
                    <a:p>
                      <a:r>
                        <a:rPr lang="en-US" sz="1200" b="1" dirty="0" smtClean="0">
                          <a:solidFill>
                            <a:schemeClr val="tx2"/>
                          </a:solidFill>
                        </a:rPr>
                        <a:t>Sale Price</a:t>
                      </a:r>
                      <a:endParaRPr lang="en-US" sz="1200" b="1" dirty="0">
                        <a:solidFill>
                          <a:schemeClr val="tx2"/>
                        </a:solidFill>
                      </a:endParaRPr>
                    </a:p>
                  </a:txBody>
                  <a:tcPr anchor="ctr">
                    <a:solidFill>
                      <a:schemeClr val="accent4">
                        <a:lumMod val="20000"/>
                        <a:lumOff val="80000"/>
                      </a:schemeClr>
                    </a:solidFill>
                  </a:tcPr>
                </a:tc>
                <a:tc>
                  <a:txBody>
                    <a:bodyPr/>
                    <a:lstStyle/>
                    <a:p>
                      <a:pPr algn="r"/>
                      <a:r>
                        <a:rPr lang="en-US" sz="1200" b="1" dirty="0" smtClean="0">
                          <a:solidFill>
                            <a:schemeClr val="tx2"/>
                          </a:solidFill>
                        </a:rPr>
                        <a:t>1,26,500</a:t>
                      </a:r>
                      <a:endParaRPr lang="en-US" sz="1200" b="1" dirty="0">
                        <a:solidFill>
                          <a:schemeClr val="tx2"/>
                        </a:solidFill>
                      </a:endParaRPr>
                    </a:p>
                  </a:txBody>
                  <a:tcPr anchor="ctr">
                    <a:solidFill>
                      <a:schemeClr val="accent4">
                        <a:lumMod val="20000"/>
                        <a:lumOff val="80000"/>
                      </a:schemeClr>
                    </a:solidFill>
                  </a:tcPr>
                </a:tc>
                <a:tc>
                  <a:txBody>
                    <a:bodyPr/>
                    <a:lstStyle/>
                    <a:p>
                      <a:pPr algn="r"/>
                      <a:r>
                        <a:rPr lang="en-US" sz="1200" b="1" dirty="0" smtClean="0">
                          <a:solidFill>
                            <a:schemeClr val="tx2"/>
                          </a:solidFill>
                        </a:rPr>
                        <a:t>1,18,000</a:t>
                      </a:r>
                    </a:p>
                  </a:txBody>
                  <a:tcPr anchor="ctr">
                    <a:solidFill>
                      <a:schemeClr val="accent4">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2"/>
                          </a:solidFill>
                        </a:rPr>
                        <a:t>1,00,000</a:t>
                      </a:r>
                    </a:p>
                  </a:txBody>
                  <a:tcPr anchor="ctr">
                    <a:solidFill>
                      <a:schemeClr val="accent4">
                        <a:lumMod val="20000"/>
                        <a:lumOff val="80000"/>
                      </a:schemeClr>
                    </a:solidFill>
                  </a:tcPr>
                </a:tc>
                <a:tc>
                  <a:txBody>
                    <a:bodyPr/>
                    <a:lstStyle/>
                    <a:p>
                      <a:pPr algn="r"/>
                      <a:endParaRPr lang="en-US" sz="1200" b="1" dirty="0" smtClean="0">
                        <a:solidFill>
                          <a:schemeClr val="tx2"/>
                        </a:solidFill>
                      </a:endParaRPr>
                    </a:p>
                  </a:txBody>
                  <a:tcPr anchor="ctr">
                    <a:solidFill>
                      <a:schemeClr val="accent4">
                        <a:lumMod val="20000"/>
                        <a:lumOff val="80000"/>
                      </a:schemeClr>
                    </a:solidFill>
                  </a:tcPr>
                </a:tc>
              </a:tr>
            </a:tbl>
          </a:graphicData>
        </a:graphic>
      </p:graphicFrame>
    </p:spTree>
    <p:extLst>
      <p:ext uri="{BB962C8B-B14F-4D97-AF65-F5344CB8AC3E}">
        <p14:creationId xmlns="" xmlns:p14="http://schemas.microsoft.com/office/powerpoint/2010/main" val="2981939187"/>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11.xml><?xml version="1.0" encoding="utf-8"?>
<p:tagLst xmlns:a="http://schemas.openxmlformats.org/drawingml/2006/main" xmlns:r="http://schemas.openxmlformats.org/officeDocument/2006/relationships" xmlns:p="http://schemas.openxmlformats.org/presentationml/2006/main">
  <p:tag name="LEFT" val=" 143.875"/>
  <p:tag name="TOP" val=" 207"/>
</p:tagLst>
</file>

<file path=ppt/tags/tag12.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Bc05gk8VEiEz3jhI6Sje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fBc05gk8VEiEz3jhI6Sje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Bc05gk8VEiEz3jhI6Sje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fBc05gk8VEiEz3jhI6Sje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gerOAfh9x0SClT9j6N8U1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av_5IMXjF06dil1QeRDhe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av_5IMXjF06dil1QeRDhe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9NAE24ar6Ue6E.AbvpSJ8Q"/>
</p:tagLst>
</file>

<file path=ppt/tags/tag7.xml><?xml version="1.0" encoding="utf-8"?>
<p:tagLst xmlns:a="http://schemas.openxmlformats.org/drawingml/2006/main" xmlns:r="http://schemas.openxmlformats.org/officeDocument/2006/relationships" xmlns:p="http://schemas.openxmlformats.org/presentationml/2006/main">
  <p:tag name="LEFT" val=" 143.875"/>
  <p:tag name="TOP" val=" 207"/>
</p:tagLst>
</file>

<file path=ppt/tags/tag8.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9.xml><?xml version="1.0" encoding="utf-8"?>
<p:tagLst xmlns:a="http://schemas.openxmlformats.org/drawingml/2006/main" xmlns:r="http://schemas.openxmlformats.org/officeDocument/2006/relationships" xmlns:p="http://schemas.openxmlformats.org/presentationml/2006/main">
  <p:tag name="LEFT" val=" 143.875"/>
  <p:tag name="TOP" val=" 207"/>
</p:tagLst>
</file>

<file path=ppt/theme/theme1.xml><?xml version="1.0" encoding="utf-8"?>
<a:theme xmlns:a="http://schemas.openxmlformats.org/drawingml/2006/main" name="Deloitte Presentation Template_4_3">
  <a:themeElements>
    <a:clrScheme name="Custom 90">
      <a:dk1>
        <a:sysClr val="windowText" lastClr="000000"/>
      </a:dk1>
      <a:lt1>
        <a:sysClr val="window" lastClr="FFFFFF"/>
      </a:lt1>
      <a:dk2>
        <a:srgbClr val="313131"/>
      </a:dk2>
      <a:lt2>
        <a:srgbClr val="FFFFFF"/>
      </a:lt2>
      <a:accent1>
        <a:srgbClr val="002776"/>
      </a:accent1>
      <a:accent2>
        <a:srgbClr val="81BC00"/>
      </a:accent2>
      <a:accent3>
        <a:srgbClr val="00A1DE"/>
      </a:accent3>
      <a:accent4>
        <a:srgbClr val="3C8A2E"/>
      </a:accent4>
      <a:accent5>
        <a:srgbClr val="72C7E7"/>
      </a:accent5>
      <a:accent6>
        <a:srgbClr val="BDD203"/>
      </a:accent6>
      <a:hlink>
        <a:srgbClr val="00A1DE"/>
      </a:hlink>
      <a:folHlink>
        <a:srgbClr val="72C7E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loitte Presentation Template_4_3">
  <a:themeElements>
    <a:clrScheme name="Custom 90">
      <a:dk1>
        <a:sysClr val="windowText" lastClr="000000"/>
      </a:dk1>
      <a:lt1>
        <a:sysClr val="window" lastClr="FFFFFF"/>
      </a:lt1>
      <a:dk2>
        <a:srgbClr val="313131"/>
      </a:dk2>
      <a:lt2>
        <a:srgbClr val="FFFFFF"/>
      </a:lt2>
      <a:accent1>
        <a:srgbClr val="002776"/>
      </a:accent1>
      <a:accent2>
        <a:srgbClr val="81BC00"/>
      </a:accent2>
      <a:accent3>
        <a:srgbClr val="00A1DE"/>
      </a:accent3>
      <a:accent4>
        <a:srgbClr val="3C8A2E"/>
      </a:accent4>
      <a:accent5>
        <a:srgbClr val="72C7E7"/>
      </a:accent5>
      <a:accent6>
        <a:srgbClr val="BDD203"/>
      </a:accent6>
      <a:hlink>
        <a:srgbClr val="00A1DE"/>
      </a:hlink>
      <a:folHlink>
        <a:srgbClr val="72C7E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9991</TotalTime>
  <Words>3511</Words>
  <Application>Microsoft Office PowerPoint</Application>
  <PresentationFormat>On-screen Show (4:3)</PresentationFormat>
  <Paragraphs>477</Paragraphs>
  <Slides>47</Slides>
  <Notes>41</Notes>
  <HiddenSlides>1</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47</vt:i4>
      </vt:variant>
    </vt:vector>
  </HeadingPairs>
  <TitlesOfParts>
    <vt:vector size="50" baseType="lpstr">
      <vt:lpstr>Deloitte Presentation Template_4_3</vt:lpstr>
      <vt:lpstr>1_Deloitte Presentation Template_4_3</vt:lpstr>
      <vt:lpstr>think-cell Slide</vt:lpstr>
      <vt:lpstr>GST Overview – Electricity sector Registration under GST Impact on Contracts</vt:lpstr>
      <vt:lpstr>GST in India</vt:lpstr>
      <vt:lpstr>Existing Indirect Taxes in India</vt:lpstr>
      <vt:lpstr>The Constitution (101st Amendment) Act, 2016</vt:lpstr>
      <vt:lpstr>The Constitution (101st Amendment) Act, 2016</vt:lpstr>
      <vt:lpstr>Overview of GST</vt:lpstr>
      <vt:lpstr>Birds eye view of GST</vt:lpstr>
      <vt:lpstr>Taxes subsumed in GST</vt:lpstr>
      <vt:lpstr>Illustration of GST</vt:lpstr>
      <vt:lpstr>GST model broad architecture </vt:lpstr>
      <vt:lpstr>Levy of GST</vt:lpstr>
      <vt:lpstr>Meaning of Supply</vt:lpstr>
      <vt:lpstr>Levy, Taxable person and Exemption</vt:lpstr>
      <vt:lpstr>Dimensions of  GST</vt:lpstr>
      <vt:lpstr>GST Set off Chain</vt:lpstr>
      <vt:lpstr>GST Credit Mechanism </vt:lpstr>
      <vt:lpstr>Bundled Supply</vt:lpstr>
      <vt:lpstr>Exemptions under GST</vt:lpstr>
      <vt:lpstr>Exempt Supplies</vt:lpstr>
      <vt:lpstr>Schedule III - Activities not treated as Supply</vt:lpstr>
      <vt:lpstr>Exemptions under Section 11</vt:lpstr>
      <vt:lpstr>GST impact on electricity companies</vt:lpstr>
      <vt:lpstr>GST impact on electricity companies</vt:lpstr>
      <vt:lpstr>Registration under GST</vt:lpstr>
      <vt:lpstr>Registration key provisions</vt:lpstr>
      <vt:lpstr>Registration key provisions</vt:lpstr>
      <vt:lpstr>Registration key provisions</vt:lpstr>
      <vt:lpstr>Registration key provisions</vt:lpstr>
      <vt:lpstr>GST Tariff – power sector (the list is not exhaustive)</vt:lpstr>
      <vt:lpstr>Goods Tariff</vt:lpstr>
      <vt:lpstr>Goods Tariff (continued..)</vt:lpstr>
      <vt:lpstr>Goods Tariff (continued..)</vt:lpstr>
      <vt:lpstr>Goods Tariff (continued..)</vt:lpstr>
      <vt:lpstr>Impact on contracts</vt:lpstr>
      <vt:lpstr>Contracts under GST</vt:lpstr>
      <vt:lpstr>Contracts under GST (continued..)</vt:lpstr>
      <vt:lpstr>Contracts under Service tax regime</vt:lpstr>
      <vt:lpstr>Contracts under Service tax regime (continued..)</vt:lpstr>
      <vt:lpstr>Contract issues</vt:lpstr>
      <vt:lpstr>Contract issues</vt:lpstr>
      <vt:lpstr>Contract issues</vt:lpstr>
      <vt:lpstr>Comparison: CAPEX v OPEX</vt:lpstr>
      <vt:lpstr>Comparison: CAPEX v OPEX</vt:lpstr>
      <vt:lpstr>Comparison: CAPEX v OPEX</vt:lpstr>
      <vt:lpstr>Comparison: EPC MODEL</vt:lpstr>
      <vt:lpstr>Comparison: OPEX</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Forbes India Goods and Service Tax</dc:title>
  <dc:creator>Shetty, Preetika (IN - Mumbai)</dc:creator>
  <cp:lastModifiedBy>hp</cp:lastModifiedBy>
  <cp:revision>1550</cp:revision>
  <cp:lastPrinted>2015-01-21T12:28:25Z</cp:lastPrinted>
  <dcterms:created xsi:type="dcterms:W3CDTF">2006-08-16T00:00:00Z</dcterms:created>
  <dcterms:modified xsi:type="dcterms:W3CDTF">2017-12-20T09:13:28Z</dcterms:modified>
</cp:coreProperties>
</file>