
<file path=[Content_Types].xml><?xml version="1.0" encoding="utf-8"?>
<Types xmlns="http://schemas.openxmlformats.org/package/2006/content-types">
  <Override PartName="/ppt/diagrams/colors22.xml" ContentType="application/vnd.openxmlformats-officedocument.drawingml.diagramColors+xml"/>
  <Override PartName="/ppt/slides/slide36.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layout28.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quickStyle31.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diagrams/quickStyle20.xml" ContentType="application/vnd.openxmlformats-officedocument.drawingml.diagramStyle+xml"/>
  <Override PartName="/ppt/diagrams/layout24.xml" ContentType="application/vnd.openxmlformats-officedocument.drawingml.diagramLayout+xml"/>
  <Override PartName="/ppt/diagrams/colors27.xml" ContentType="application/vnd.openxmlformats-officedocument.drawingml.diagramColors+xml"/>
  <Override PartName="/ppt/diagrams/data29.xml" ContentType="application/vnd.openxmlformats-officedocument.drawingml.diagramData+xml"/>
  <Override PartName="/ppt/diagrams/drawing7.xml" ContentType="application/vnd.ms-office.drawingml.diagramDrawing+xml"/>
  <Override PartName="/ppt/diagrams/drawing21.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diagrams/data25.xml" ContentType="application/vnd.openxmlformats-officedocument.drawingml.diagramData+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diagrams/colors3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data21.xml" ContentType="application/vnd.openxmlformats-officedocument.drawingml.diagramData+xml"/>
  <Override PartName="/ppt/diagrams/quickStyle29.xml" ContentType="application/vnd.openxmlformats-officedocument.drawingml.diagramStyle+xml"/>
  <Override PartName="/ppt/diagrams/drawing19.xml" ContentType="application/vnd.ms-office.drawingml.diagramDrawing+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ppt/diagrams/layout29.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diagrams/quickStyle25.xml" ContentType="application/vnd.openxmlformats-officedocument.drawingml.diagramStyle+xml"/>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25.xml" ContentType="application/vnd.openxmlformats-officedocument.drawingml.diagramLayout+xml"/>
  <Override PartName="/ppt/diagrams/colors28.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11.xml" ContentType="application/vnd.ms-office.drawingml.diagramDrawing+xml"/>
  <Override PartName="/ppt/diagrams/drawing22.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diagrams/colors3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quickStyle22.xml" ContentType="application/vnd.openxmlformats-officedocument.drawingml.diagramStyle+xml"/>
  <Override PartName="/ppt/diagrams/layout26.xml" ContentType="application/vnd.openxmlformats-officedocument.drawingml.diagramLayout+xml"/>
  <Override PartName="/ppt/diagrams/colors29.xml" ContentType="application/vnd.openxmlformats-officedocument.drawingml.diagramColors+xml"/>
  <Override PartName="/ppt/diagrams/drawing23.xml" ContentType="application/vnd.ms-office.drawingml.diagramDrawing+xml"/>
  <Override PartName="/ppt/diagrams/drawing9.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1.xml" ContentType="application/vnd.openxmlformats-officedocument.presentationml.notesSlid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30.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quickStyle27.xml" ContentType="application/vnd.openxmlformats-officedocument.drawingml.diagramStyle+xml"/>
  <Override PartName="/ppt/diagrams/drawing17.xml" ContentType="application/vnd.ms-office.drawingml.diagramDrawing+xml"/>
  <Override PartName="/ppt/slides/slide20.xml" ContentType="application/vnd.openxmlformats-officedocument.presentationml.slide+xml"/>
  <Override PartName="/ppt/diagrams/layout4.xml" ContentType="application/vnd.openxmlformats-officedocument.drawingml.diagramLayout+xml"/>
  <Override PartName="/ppt/diagrams/layout27.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drawing13.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diagrams/drawing20.xml" ContentType="application/vnd.ms-office.drawingml.diagramDrawing+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slides/slide29.xml" ContentType="application/vnd.openxmlformats-officedocument.presentationml.slide+xml"/>
  <Override PartName="/ppt/diagrams/data17.xml" ContentType="application/vnd.openxmlformats-officedocument.drawingml.diagramData+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theme/theme1.xml" ContentType="application/vnd.openxmlformats-officedocument.theme+xml"/>
  <Override PartName="/ppt/diagrams/data31.xml" ContentType="application/vnd.openxmlformats-officedocument.drawingml.diagramData+xml"/>
  <Override PartName="/ppt/slides/slide32.xml" ContentType="application/vnd.openxmlformats-officedocument.presentationml.slide+xml"/>
  <Override PartName="/ppt/diagrams/data20.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5"/>
  </p:notesMasterIdLst>
  <p:sldIdLst>
    <p:sldId id="256" r:id="rId2"/>
    <p:sldId id="309" r:id="rId3"/>
    <p:sldId id="295" r:id="rId4"/>
    <p:sldId id="296" r:id="rId5"/>
    <p:sldId id="297" r:id="rId6"/>
    <p:sldId id="304" r:id="rId7"/>
    <p:sldId id="257" r:id="rId8"/>
    <p:sldId id="260" r:id="rId9"/>
    <p:sldId id="269" r:id="rId10"/>
    <p:sldId id="261" r:id="rId11"/>
    <p:sldId id="267" r:id="rId12"/>
    <p:sldId id="262" r:id="rId13"/>
    <p:sldId id="263" r:id="rId14"/>
    <p:sldId id="264" r:id="rId15"/>
    <p:sldId id="265" r:id="rId16"/>
    <p:sldId id="266" r:id="rId17"/>
    <p:sldId id="268" r:id="rId18"/>
    <p:sldId id="306" r:id="rId19"/>
    <p:sldId id="307" r:id="rId20"/>
    <p:sldId id="272" r:id="rId21"/>
    <p:sldId id="294" r:id="rId22"/>
    <p:sldId id="273" r:id="rId23"/>
    <p:sldId id="278" r:id="rId24"/>
    <p:sldId id="279" r:id="rId25"/>
    <p:sldId id="274" r:id="rId26"/>
    <p:sldId id="276" r:id="rId27"/>
    <p:sldId id="282" r:id="rId28"/>
    <p:sldId id="259" r:id="rId29"/>
    <p:sldId id="283" r:id="rId30"/>
    <p:sldId id="298" r:id="rId31"/>
    <p:sldId id="284" r:id="rId32"/>
    <p:sldId id="299" r:id="rId33"/>
    <p:sldId id="286" r:id="rId34"/>
    <p:sldId id="287" r:id="rId35"/>
    <p:sldId id="288" r:id="rId36"/>
    <p:sldId id="289" r:id="rId37"/>
    <p:sldId id="290" r:id="rId38"/>
    <p:sldId id="300" r:id="rId39"/>
    <p:sldId id="301" r:id="rId40"/>
    <p:sldId id="302" r:id="rId41"/>
    <p:sldId id="303" r:id="rId42"/>
    <p:sldId id="305" r:id="rId43"/>
    <p:sldId id="30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DF11B8"/>
    <a:srgbClr val="58081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510"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03D063-5B25-4B97-A8F0-82BFE6D2ABD1}"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2D6913AA-8BE2-4A48-9BBE-2605B4B4270B}">
      <dgm:prSet phldrT="[Text]"/>
      <dgm:spPr>
        <a:solidFill>
          <a:srgbClr val="FF0000"/>
        </a:solidFill>
      </dgm:spPr>
      <dgm:t>
        <a:bodyPr/>
        <a:lstStyle/>
        <a:p>
          <a:r>
            <a:rPr lang="en-US" dirty="0" err="1" smtClean="0"/>
            <a:t>Uttamchand</a:t>
          </a:r>
          <a:r>
            <a:rPr lang="en-US" dirty="0" smtClean="0"/>
            <a:t> Jain Vs CIT(1988) 173 ITR 298(MP)-B had no source of income to make investment in contract business</a:t>
          </a:r>
          <a:endParaRPr lang="en-US" dirty="0"/>
        </a:p>
      </dgm:t>
    </dgm:pt>
    <dgm:pt modelId="{D4E5B79E-76BC-4B67-8F59-E24CC39B412A}" type="parTrans" cxnId="{86F263FC-CE26-40C7-85E4-3EE32316CC2C}">
      <dgm:prSet/>
      <dgm:spPr/>
      <dgm:t>
        <a:bodyPr/>
        <a:lstStyle/>
        <a:p>
          <a:endParaRPr lang="en-US"/>
        </a:p>
      </dgm:t>
    </dgm:pt>
    <dgm:pt modelId="{D8BC41B3-1DCB-4A7E-8476-A9901B0DB448}" type="sibTrans" cxnId="{86F263FC-CE26-40C7-85E4-3EE32316CC2C}">
      <dgm:prSet/>
      <dgm:spPr/>
      <dgm:t>
        <a:bodyPr/>
        <a:lstStyle/>
        <a:p>
          <a:endParaRPr lang="en-US"/>
        </a:p>
      </dgm:t>
    </dgm:pt>
    <dgm:pt modelId="{95778A31-D50A-4AC8-AE2A-B62315DB1A59}">
      <dgm:prSet phldrT="[Text]"/>
      <dgm:spPr>
        <a:solidFill>
          <a:srgbClr val="FF0000"/>
        </a:solidFill>
      </dgm:spPr>
      <dgm:t>
        <a:bodyPr/>
        <a:lstStyle/>
        <a:p>
          <a:r>
            <a:rPr lang="en-US" dirty="0" smtClean="0"/>
            <a:t>CIT Vs G.M </a:t>
          </a:r>
          <a:r>
            <a:rPr lang="en-US" dirty="0" err="1" smtClean="0"/>
            <a:t>Dharia</a:t>
          </a:r>
          <a:r>
            <a:rPr lang="en-US" dirty="0" smtClean="0"/>
            <a:t> (2000) 243 ITE 104(</a:t>
          </a:r>
          <a:r>
            <a:rPr lang="en-US" dirty="0" err="1" smtClean="0"/>
            <a:t>Kar</a:t>
          </a:r>
          <a:r>
            <a:rPr lang="en-US" dirty="0" smtClean="0"/>
            <a:t>) -Firm found bogus  and considered as </a:t>
          </a:r>
          <a:r>
            <a:rPr lang="en-US" dirty="0" err="1" smtClean="0"/>
            <a:t>benami</a:t>
          </a:r>
          <a:r>
            <a:rPr lang="en-US" dirty="0" smtClean="0"/>
            <a:t> of </a:t>
          </a:r>
          <a:r>
            <a:rPr lang="en-US" dirty="0" err="1" smtClean="0"/>
            <a:t>assessee</a:t>
          </a:r>
          <a:r>
            <a:rPr lang="en-US" dirty="0" smtClean="0"/>
            <a:t>  as other partners had no experience</a:t>
          </a:r>
          <a:endParaRPr lang="en-US" dirty="0"/>
        </a:p>
      </dgm:t>
    </dgm:pt>
    <dgm:pt modelId="{E4C91AB6-2197-4277-82A1-F2F926083C85}" type="parTrans" cxnId="{C7E4EFC3-6A1E-476D-954A-CF5EF478FC71}">
      <dgm:prSet/>
      <dgm:spPr/>
      <dgm:t>
        <a:bodyPr/>
        <a:lstStyle/>
        <a:p>
          <a:endParaRPr lang="en-US"/>
        </a:p>
      </dgm:t>
    </dgm:pt>
    <dgm:pt modelId="{8621F443-2948-47ED-BDEC-F7E7FE6C3A3A}" type="sibTrans" cxnId="{C7E4EFC3-6A1E-476D-954A-CF5EF478FC71}">
      <dgm:prSet/>
      <dgm:spPr/>
      <dgm:t>
        <a:bodyPr/>
        <a:lstStyle/>
        <a:p>
          <a:endParaRPr lang="en-US"/>
        </a:p>
      </dgm:t>
    </dgm:pt>
    <dgm:pt modelId="{0F28AB14-CB80-41B0-876A-D3CEAF496128}">
      <dgm:prSet phldrT="[Text]"/>
      <dgm:spPr>
        <a:solidFill>
          <a:srgbClr val="FF0000"/>
        </a:solidFill>
      </dgm:spPr>
      <dgm:t>
        <a:bodyPr/>
        <a:lstStyle/>
        <a:p>
          <a:r>
            <a:rPr lang="en-US" dirty="0" err="1" smtClean="0"/>
            <a:t>Rampal</a:t>
          </a:r>
          <a:r>
            <a:rPr lang="en-US" dirty="0" smtClean="0"/>
            <a:t> </a:t>
          </a:r>
          <a:r>
            <a:rPr lang="en-US" dirty="0" err="1" smtClean="0"/>
            <a:t>Thakurdin</a:t>
          </a:r>
          <a:r>
            <a:rPr lang="en-US" dirty="0" smtClean="0"/>
            <a:t> Gupta Vs CIT(1988) 97 </a:t>
          </a:r>
          <a:r>
            <a:rPr lang="en-US" dirty="0" err="1" smtClean="0"/>
            <a:t>Taxmann</a:t>
          </a:r>
          <a:r>
            <a:rPr lang="en-US" dirty="0" smtClean="0"/>
            <a:t> 350/234 ITR 304(M.P)-</a:t>
          </a:r>
          <a:r>
            <a:rPr lang="en-US" dirty="0" err="1" smtClean="0"/>
            <a:t>Assessee</a:t>
          </a:r>
          <a:r>
            <a:rPr lang="en-US" dirty="0" smtClean="0"/>
            <a:t> bid for liquor contract but employer compelled him to sign papers</a:t>
          </a:r>
          <a:endParaRPr lang="en-US" dirty="0"/>
        </a:p>
      </dgm:t>
    </dgm:pt>
    <dgm:pt modelId="{5CBBE35F-7779-4DC7-9798-D00920EA3EED}" type="parTrans" cxnId="{626B5993-C397-4194-A197-D508CD61254E}">
      <dgm:prSet/>
      <dgm:spPr/>
      <dgm:t>
        <a:bodyPr/>
        <a:lstStyle/>
        <a:p>
          <a:endParaRPr lang="en-US"/>
        </a:p>
      </dgm:t>
    </dgm:pt>
    <dgm:pt modelId="{0D861BDB-D1A8-4E95-ACDB-461DC53C86F9}" type="sibTrans" cxnId="{626B5993-C397-4194-A197-D508CD61254E}">
      <dgm:prSet/>
      <dgm:spPr/>
      <dgm:t>
        <a:bodyPr/>
        <a:lstStyle/>
        <a:p>
          <a:endParaRPr lang="en-US"/>
        </a:p>
      </dgm:t>
    </dgm:pt>
    <dgm:pt modelId="{8E226422-2295-4CBE-AED8-78BFA75AB37F}">
      <dgm:prSet phldrT="[Text]"/>
      <dgm:spPr>
        <a:solidFill>
          <a:srgbClr val="FF0000"/>
        </a:solidFill>
      </dgm:spPr>
      <dgm:t>
        <a:bodyPr/>
        <a:lstStyle/>
        <a:p>
          <a:r>
            <a:rPr lang="en-US" dirty="0" err="1" smtClean="0"/>
            <a:t>Paras</a:t>
          </a:r>
          <a:r>
            <a:rPr lang="en-US" dirty="0" smtClean="0"/>
            <a:t> &amp; co. Vs CIT(1995) 211 ITR 914 (Raj)-Partners of </a:t>
          </a:r>
          <a:r>
            <a:rPr lang="en-US" dirty="0" err="1" smtClean="0"/>
            <a:t>assessee</a:t>
          </a:r>
          <a:r>
            <a:rPr lang="en-US" dirty="0" smtClean="0"/>
            <a:t> firm were members of HUF, premises of HUF used  and partners ignorant about business-Firm was </a:t>
          </a:r>
          <a:r>
            <a:rPr lang="en-US" dirty="0" err="1" smtClean="0"/>
            <a:t>benami</a:t>
          </a:r>
          <a:r>
            <a:rPr lang="en-US" dirty="0" smtClean="0"/>
            <a:t> of HUF</a:t>
          </a:r>
          <a:endParaRPr lang="en-US" dirty="0"/>
        </a:p>
      </dgm:t>
    </dgm:pt>
    <dgm:pt modelId="{E9BB2145-1DD9-408B-B21F-3476FBDC394F}" type="parTrans" cxnId="{4338A7A6-EEB5-4828-B109-EFF763F61009}">
      <dgm:prSet/>
      <dgm:spPr/>
      <dgm:t>
        <a:bodyPr/>
        <a:lstStyle/>
        <a:p>
          <a:endParaRPr lang="en-US"/>
        </a:p>
      </dgm:t>
    </dgm:pt>
    <dgm:pt modelId="{1A423F52-C081-4998-A3B5-C8DF34530CCA}" type="sibTrans" cxnId="{4338A7A6-EEB5-4828-B109-EFF763F61009}">
      <dgm:prSet/>
      <dgm:spPr/>
      <dgm:t>
        <a:bodyPr/>
        <a:lstStyle/>
        <a:p>
          <a:endParaRPr lang="en-US"/>
        </a:p>
      </dgm:t>
    </dgm:pt>
    <dgm:pt modelId="{FA81EF1E-FAFF-490C-BF3C-536D1FA15B82}" type="pres">
      <dgm:prSet presAssocID="{0D03D063-5B25-4B97-A8F0-82BFE6D2ABD1}" presName="diagram" presStyleCnt="0">
        <dgm:presLayoutVars>
          <dgm:dir/>
          <dgm:resizeHandles val="exact"/>
        </dgm:presLayoutVars>
      </dgm:prSet>
      <dgm:spPr/>
      <dgm:t>
        <a:bodyPr/>
        <a:lstStyle/>
        <a:p>
          <a:endParaRPr lang="en-IN"/>
        </a:p>
      </dgm:t>
    </dgm:pt>
    <dgm:pt modelId="{7A26438C-CE0C-48F3-88D6-D165AA2E6039}" type="pres">
      <dgm:prSet presAssocID="{2D6913AA-8BE2-4A48-9BBE-2605B4B4270B}" presName="node" presStyleLbl="node1" presStyleIdx="0" presStyleCnt="4">
        <dgm:presLayoutVars>
          <dgm:bulletEnabled val="1"/>
        </dgm:presLayoutVars>
      </dgm:prSet>
      <dgm:spPr/>
      <dgm:t>
        <a:bodyPr/>
        <a:lstStyle/>
        <a:p>
          <a:endParaRPr lang="en-US"/>
        </a:p>
      </dgm:t>
    </dgm:pt>
    <dgm:pt modelId="{57B53A5C-6686-4E76-BB7A-4707E4AD1C82}" type="pres">
      <dgm:prSet presAssocID="{D8BC41B3-1DCB-4A7E-8476-A9901B0DB448}" presName="sibTrans" presStyleCnt="0"/>
      <dgm:spPr/>
    </dgm:pt>
    <dgm:pt modelId="{A8F35EDD-14E9-46A9-9E7B-2A4EE2AA3B80}" type="pres">
      <dgm:prSet presAssocID="{95778A31-D50A-4AC8-AE2A-B62315DB1A59}" presName="node" presStyleLbl="node1" presStyleIdx="1" presStyleCnt="4">
        <dgm:presLayoutVars>
          <dgm:bulletEnabled val="1"/>
        </dgm:presLayoutVars>
      </dgm:prSet>
      <dgm:spPr/>
      <dgm:t>
        <a:bodyPr/>
        <a:lstStyle/>
        <a:p>
          <a:endParaRPr lang="en-US"/>
        </a:p>
      </dgm:t>
    </dgm:pt>
    <dgm:pt modelId="{26211990-941A-4223-A4A1-BCD816DDE33D}" type="pres">
      <dgm:prSet presAssocID="{8621F443-2948-47ED-BDEC-F7E7FE6C3A3A}" presName="sibTrans" presStyleCnt="0"/>
      <dgm:spPr/>
    </dgm:pt>
    <dgm:pt modelId="{33A4E1F4-1342-4D86-92A1-D2AA29B24F86}" type="pres">
      <dgm:prSet presAssocID="{0F28AB14-CB80-41B0-876A-D3CEAF496128}" presName="node" presStyleLbl="node1" presStyleIdx="2" presStyleCnt="4">
        <dgm:presLayoutVars>
          <dgm:bulletEnabled val="1"/>
        </dgm:presLayoutVars>
      </dgm:prSet>
      <dgm:spPr/>
      <dgm:t>
        <a:bodyPr/>
        <a:lstStyle/>
        <a:p>
          <a:endParaRPr lang="en-US"/>
        </a:p>
      </dgm:t>
    </dgm:pt>
    <dgm:pt modelId="{605D5DD4-CC8E-43F3-995C-ECBB9E43BF22}" type="pres">
      <dgm:prSet presAssocID="{0D861BDB-D1A8-4E95-ACDB-461DC53C86F9}" presName="sibTrans" presStyleCnt="0"/>
      <dgm:spPr/>
    </dgm:pt>
    <dgm:pt modelId="{CB7517A6-71F0-425E-B08C-D57F7757A257}" type="pres">
      <dgm:prSet presAssocID="{8E226422-2295-4CBE-AED8-78BFA75AB37F}" presName="node" presStyleLbl="node1" presStyleIdx="3" presStyleCnt="4">
        <dgm:presLayoutVars>
          <dgm:bulletEnabled val="1"/>
        </dgm:presLayoutVars>
      </dgm:prSet>
      <dgm:spPr/>
      <dgm:t>
        <a:bodyPr/>
        <a:lstStyle/>
        <a:p>
          <a:endParaRPr lang="en-US"/>
        </a:p>
      </dgm:t>
    </dgm:pt>
  </dgm:ptLst>
  <dgm:cxnLst>
    <dgm:cxn modelId="{BF8AB4F4-E0D0-4D35-80BA-45FC69EC8DED}" type="presOf" srcId="{8E226422-2295-4CBE-AED8-78BFA75AB37F}" destId="{CB7517A6-71F0-425E-B08C-D57F7757A257}" srcOrd="0" destOrd="0" presId="urn:microsoft.com/office/officeart/2005/8/layout/default"/>
    <dgm:cxn modelId="{079BB5E3-9048-4F8A-AB1D-3893B664CD79}" type="presOf" srcId="{95778A31-D50A-4AC8-AE2A-B62315DB1A59}" destId="{A8F35EDD-14E9-46A9-9E7B-2A4EE2AA3B80}" srcOrd="0" destOrd="0" presId="urn:microsoft.com/office/officeart/2005/8/layout/default"/>
    <dgm:cxn modelId="{9325BA46-96C7-465C-AE91-D04AD8FE0D76}" type="presOf" srcId="{0D03D063-5B25-4B97-A8F0-82BFE6D2ABD1}" destId="{FA81EF1E-FAFF-490C-BF3C-536D1FA15B82}" srcOrd="0" destOrd="0" presId="urn:microsoft.com/office/officeart/2005/8/layout/default"/>
    <dgm:cxn modelId="{6CDCF74B-71EC-45FF-8A24-359C4BC1810D}" type="presOf" srcId="{2D6913AA-8BE2-4A48-9BBE-2605B4B4270B}" destId="{7A26438C-CE0C-48F3-88D6-D165AA2E6039}" srcOrd="0" destOrd="0" presId="urn:microsoft.com/office/officeart/2005/8/layout/default"/>
    <dgm:cxn modelId="{C7E4EFC3-6A1E-476D-954A-CF5EF478FC71}" srcId="{0D03D063-5B25-4B97-A8F0-82BFE6D2ABD1}" destId="{95778A31-D50A-4AC8-AE2A-B62315DB1A59}" srcOrd="1" destOrd="0" parTransId="{E4C91AB6-2197-4277-82A1-F2F926083C85}" sibTransId="{8621F443-2948-47ED-BDEC-F7E7FE6C3A3A}"/>
    <dgm:cxn modelId="{4338A7A6-EEB5-4828-B109-EFF763F61009}" srcId="{0D03D063-5B25-4B97-A8F0-82BFE6D2ABD1}" destId="{8E226422-2295-4CBE-AED8-78BFA75AB37F}" srcOrd="3" destOrd="0" parTransId="{E9BB2145-1DD9-408B-B21F-3476FBDC394F}" sibTransId="{1A423F52-C081-4998-A3B5-C8DF34530CCA}"/>
    <dgm:cxn modelId="{86F263FC-CE26-40C7-85E4-3EE32316CC2C}" srcId="{0D03D063-5B25-4B97-A8F0-82BFE6D2ABD1}" destId="{2D6913AA-8BE2-4A48-9BBE-2605B4B4270B}" srcOrd="0" destOrd="0" parTransId="{D4E5B79E-76BC-4B67-8F59-E24CC39B412A}" sibTransId="{D8BC41B3-1DCB-4A7E-8476-A9901B0DB448}"/>
    <dgm:cxn modelId="{626B5993-C397-4194-A197-D508CD61254E}" srcId="{0D03D063-5B25-4B97-A8F0-82BFE6D2ABD1}" destId="{0F28AB14-CB80-41B0-876A-D3CEAF496128}" srcOrd="2" destOrd="0" parTransId="{5CBBE35F-7779-4DC7-9798-D00920EA3EED}" sibTransId="{0D861BDB-D1A8-4E95-ACDB-461DC53C86F9}"/>
    <dgm:cxn modelId="{6601B3DA-6418-45F0-B6A2-81C3532BFE5A}" type="presOf" srcId="{0F28AB14-CB80-41B0-876A-D3CEAF496128}" destId="{33A4E1F4-1342-4D86-92A1-D2AA29B24F86}" srcOrd="0" destOrd="0" presId="urn:microsoft.com/office/officeart/2005/8/layout/default"/>
    <dgm:cxn modelId="{E720D48A-0028-4DCB-B1B7-3CD0C914220F}" type="presParOf" srcId="{FA81EF1E-FAFF-490C-BF3C-536D1FA15B82}" destId="{7A26438C-CE0C-48F3-88D6-D165AA2E6039}" srcOrd="0" destOrd="0" presId="urn:microsoft.com/office/officeart/2005/8/layout/default"/>
    <dgm:cxn modelId="{93C7F071-AE16-4D0E-8AE5-02D36C26F620}" type="presParOf" srcId="{FA81EF1E-FAFF-490C-BF3C-536D1FA15B82}" destId="{57B53A5C-6686-4E76-BB7A-4707E4AD1C82}" srcOrd="1" destOrd="0" presId="urn:microsoft.com/office/officeart/2005/8/layout/default"/>
    <dgm:cxn modelId="{82DB9948-E5DF-4CFC-AB0A-5B4CE0F9B958}" type="presParOf" srcId="{FA81EF1E-FAFF-490C-BF3C-536D1FA15B82}" destId="{A8F35EDD-14E9-46A9-9E7B-2A4EE2AA3B80}" srcOrd="2" destOrd="0" presId="urn:microsoft.com/office/officeart/2005/8/layout/default"/>
    <dgm:cxn modelId="{9C07DDC1-F3C4-473B-B07D-F6E170A05B5E}" type="presParOf" srcId="{FA81EF1E-FAFF-490C-BF3C-536D1FA15B82}" destId="{26211990-941A-4223-A4A1-BCD816DDE33D}" srcOrd="3" destOrd="0" presId="urn:microsoft.com/office/officeart/2005/8/layout/default"/>
    <dgm:cxn modelId="{E02D5D09-11BB-40C9-AE2E-2C0C3016476B}" type="presParOf" srcId="{FA81EF1E-FAFF-490C-BF3C-536D1FA15B82}" destId="{33A4E1F4-1342-4D86-92A1-D2AA29B24F86}" srcOrd="4" destOrd="0" presId="urn:microsoft.com/office/officeart/2005/8/layout/default"/>
    <dgm:cxn modelId="{32061D8A-E89E-4B14-B063-B50385FA23E8}" type="presParOf" srcId="{FA81EF1E-FAFF-490C-BF3C-536D1FA15B82}" destId="{605D5DD4-CC8E-43F3-995C-ECBB9E43BF22}" srcOrd="5" destOrd="0" presId="urn:microsoft.com/office/officeart/2005/8/layout/default"/>
    <dgm:cxn modelId="{27F22207-E0A0-46C4-B204-C44ACC85AB59}" type="presParOf" srcId="{FA81EF1E-FAFF-490C-BF3C-536D1FA15B82}" destId="{CB7517A6-71F0-425E-B08C-D57F7757A257}" srcOrd="6" destOrd="0" presId="urn:microsoft.com/office/officeart/2005/8/layout/default"/>
  </dgm:cxnLst>
  <dgm:bg/>
  <dgm:whole/>
</dgm:dataModel>
</file>

<file path=ppt/diagrams/data10.xml><?xml version="1.0" encoding="utf-8"?>
<dgm:dataModel xmlns:dgm="http://schemas.openxmlformats.org/drawingml/2006/diagram" xmlns:a="http://schemas.openxmlformats.org/drawingml/2006/main">
  <dgm:ptLst>
    <dgm:pt modelId="{CBD3AF60-B5F2-463E-9EA6-C354C67B446D}" type="doc">
      <dgm:prSet loTypeId="urn:microsoft.com/office/officeart/2005/8/layout/hList6" loCatId="list" qsTypeId="urn:microsoft.com/office/officeart/2005/8/quickstyle/simple1" qsCatId="simple" csTypeId="urn:microsoft.com/office/officeart/2005/8/colors/accent2_1" csCatId="accent2" phldr="1"/>
      <dgm:spPr/>
      <dgm:t>
        <a:bodyPr/>
        <a:lstStyle/>
        <a:p>
          <a:endParaRPr lang="en-GB"/>
        </a:p>
      </dgm:t>
    </dgm:pt>
    <dgm:pt modelId="{8E6A6378-355D-4BE4-B0DC-E0E731078125}">
      <dgm:prSet/>
      <dgm:spPr/>
      <dgm:t>
        <a:bodyPr/>
        <a:lstStyle/>
        <a:p>
          <a:pPr rtl="0"/>
          <a:r>
            <a:rPr lang="en-US" dirty="0" smtClean="0"/>
            <a:t>(B) a transaction or an arrangement in respect of a property carried out or made in a fictitious name; </a:t>
          </a:r>
        </a:p>
        <a:p>
          <a:pPr rtl="0"/>
          <a:r>
            <a:rPr lang="en-US" dirty="0" smtClean="0"/>
            <a:t>ex: entry in books showing money payable to ‘</a:t>
          </a:r>
          <a:r>
            <a:rPr lang="en-US" dirty="0" err="1" smtClean="0"/>
            <a:t>Mirchi</a:t>
          </a:r>
          <a:r>
            <a:rPr lang="en-US" dirty="0" smtClean="0"/>
            <a:t> Seth’’</a:t>
          </a:r>
          <a:endParaRPr lang="en-US" dirty="0"/>
        </a:p>
      </dgm:t>
    </dgm:pt>
    <dgm:pt modelId="{B7954A3E-3469-4581-BA7D-5C8059559973}" type="parTrans" cxnId="{729D7046-B7BD-4AAF-A1B0-905BE736E6FB}">
      <dgm:prSet/>
      <dgm:spPr/>
      <dgm:t>
        <a:bodyPr/>
        <a:lstStyle/>
        <a:p>
          <a:endParaRPr lang="en-GB"/>
        </a:p>
      </dgm:t>
    </dgm:pt>
    <dgm:pt modelId="{88340570-6C1A-41D3-B3B6-3F09ECEC012E}" type="sibTrans" cxnId="{729D7046-B7BD-4AAF-A1B0-905BE736E6FB}">
      <dgm:prSet/>
      <dgm:spPr/>
      <dgm:t>
        <a:bodyPr/>
        <a:lstStyle/>
        <a:p>
          <a:endParaRPr lang="en-GB"/>
        </a:p>
      </dgm:t>
    </dgm:pt>
    <dgm:pt modelId="{3439061E-EEEC-4488-9196-8913F21D5781}">
      <dgm:prSet/>
      <dgm:spPr/>
      <dgm:t>
        <a:bodyPr/>
        <a:lstStyle/>
        <a:p>
          <a:pPr rtl="0"/>
          <a:r>
            <a:rPr lang="en-US" dirty="0" smtClean="0"/>
            <a:t>(C) a transaction or an arrangement in respect of a property where the owner of the property is not aware of, or, denies knowledge of such ownership; </a:t>
          </a:r>
        </a:p>
        <a:p>
          <a:pPr rtl="0"/>
          <a:r>
            <a:rPr lang="en-US" dirty="0" smtClean="0"/>
            <a:t>Ex: cash deposits in Jan </a:t>
          </a:r>
          <a:r>
            <a:rPr lang="en-US" dirty="0" err="1" smtClean="0"/>
            <a:t>dhan</a:t>
          </a:r>
          <a:r>
            <a:rPr lang="en-US" dirty="0" smtClean="0"/>
            <a:t> A/c of </a:t>
          </a:r>
          <a:r>
            <a:rPr lang="en-US" dirty="0" err="1" smtClean="0"/>
            <a:t>labourer</a:t>
          </a:r>
          <a:endParaRPr lang="en-US" dirty="0"/>
        </a:p>
      </dgm:t>
    </dgm:pt>
    <dgm:pt modelId="{D07E4FB6-CD0D-4DF6-B9DF-C756E3859505}" type="parTrans" cxnId="{6735D89C-A0A5-4110-87F8-CE0372284B21}">
      <dgm:prSet/>
      <dgm:spPr/>
      <dgm:t>
        <a:bodyPr/>
        <a:lstStyle/>
        <a:p>
          <a:endParaRPr lang="en-GB"/>
        </a:p>
      </dgm:t>
    </dgm:pt>
    <dgm:pt modelId="{FB072FB3-9F71-427C-9A29-BE03C738EB5C}" type="sibTrans" cxnId="{6735D89C-A0A5-4110-87F8-CE0372284B21}">
      <dgm:prSet/>
      <dgm:spPr/>
      <dgm:t>
        <a:bodyPr/>
        <a:lstStyle/>
        <a:p>
          <a:endParaRPr lang="en-GB"/>
        </a:p>
      </dgm:t>
    </dgm:pt>
    <dgm:pt modelId="{973B5E5C-D370-4676-A3A5-AB56BA7A6866}">
      <dgm:prSet/>
      <dgm:spPr/>
      <dgm:t>
        <a:bodyPr/>
        <a:lstStyle/>
        <a:p>
          <a:pPr rtl="0"/>
          <a:r>
            <a:rPr lang="en-US" dirty="0" smtClean="0"/>
            <a:t>(D) a transaction or an arrangement in respect of a property where the person providing the consideration is not traceable or is fictitious;</a:t>
          </a:r>
          <a:endParaRPr lang="en-GB" dirty="0"/>
        </a:p>
      </dgm:t>
    </dgm:pt>
    <dgm:pt modelId="{6009E3AC-4D23-4658-8117-3CF535DCA430}" type="parTrans" cxnId="{864893FB-F3A9-4B9B-BA41-A4959022D5B2}">
      <dgm:prSet/>
      <dgm:spPr/>
      <dgm:t>
        <a:bodyPr/>
        <a:lstStyle/>
        <a:p>
          <a:endParaRPr lang="en-GB"/>
        </a:p>
      </dgm:t>
    </dgm:pt>
    <dgm:pt modelId="{5D4164BF-3E60-41C1-8C20-0661F830F98A}" type="sibTrans" cxnId="{864893FB-F3A9-4B9B-BA41-A4959022D5B2}">
      <dgm:prSet/>
      <dgm:spPr/>
      <dgm:t>
        <a:bodyPr/>
        <a:lstStyle/>
        <a:p>
          <a:endParaRPr lang="en-GB"/>
        </a:p>
      </dgm:t>
    </dgm:pt>
    <dgm:pt modelId="{B2E22F5B-62FF-485A-9B65-6B9F03EEB25D}" type="pres">
      <dgm:prSet presAssocID="{CBD3AF60-B5F2-463E-9EA6-C354C67B446D}" presName="Name0" presStyleCnt="0">
        <dgm:presLayoutVars>
          <dgm:dir/>
          <dgm:resizeHandles val="exact"/>
        </dgm:presLayoutVars>
      </dgm:prSet>
      <dgm:spPr/>
      <dgm:t>
        <a:bodyPr/>
        <a:lstStyle/>
        <a:p>
          <a:endParaRPr lang="en-US"/>
        </a:p>
      </dgm:t>
    </dgm:pt>
    <dgm:pt modelId="{8FC9DD7A-4096-4A59-8B31-196625CDBC25}" type="pres">
      <dgm:prSet presAssocID="{8E6A6378-355D-4BE4-B0DC-E0E731078125}" presName="node" presStyleLbl="node1" presStyleIdx="0" presStyleCnt="3">
        <dgm:presLayoutVars>
          <dgm:bulletEnabled val="1"/>
        </dgm:presLayoutVars>
      </dgm:prSet>
      <dgm:spPr/>
      <dgm:t>
        <a:bodyPr/>
        <a:lstStyle/>
        <a:p>
          <a:endParaRPr lang="en-US"/>
        </a:p>
      </dgm:t>
    </dgm:pt>
    <dgm:pt modelId="{BCF53581-2A40-4A23-8B62-91BE9EE6D39D}" type="pres">
      <dgm:prSet presAssocID="{88340570-6C1A-41D3-B3B6-3F09ECEC012E}" presName="sibTrans" presStyleCnt="0"/>
      <dgm:spPr/>
      <dgm:t>
        <a:bodyPr/>
        <a:lstStyle/>
        <a:p>
          <a:endParaRPr lang="en-US"/>
        </a:p>
      </dgm:t>
    </dgm:pt>
    <dgm:pt modelId="{B0A71457-DC29-4448-A6CC-B30DD8A00467}" type="pres">
      <dgm:prSet presAssocID="{3439061E-EEEC-4488-9196-8913F21D5781}" presName="node" presStyleLbl="node1" presStyleIdx="1" presStyleCnt="3">
        <dgm:presLayoutVars>
          <dgm:bulletEnabled val="1"/>
        </dgm:presLayoutVars>
      </dgm:prSet>
      <dgm:spPr/>
      <dgm:t>
        <a:bodyPr/>
        <a:lstStyle/>
        <a:p>
          <a:endParaRPr lang="en-US"/>
        </a:p>
      </dgm:t>
    </dgm:pt>
    <dgm:pt modelId="{EF0D1E83-4056-4BC2-8B01-10D23FA54BB3}" type="pres">
      <dgm:prSet presAssocID="{FB072FB3-9F71-427C-9A29-BE03C738EB5C}" presName="sibTrans" presStyleCnt="0"/>
      <dgm:spPr/>
      <dgm:t>
        <a:bodyPr/>
        <a:lstStyle/>
        <a:p>
          <a:endParaRPr lang="en-US"/>
        </a:p>
      </dgm:t>
    </dgm:pt>
    <dgm:pt modelId="{A3190FF4-CE19-41CB-AD07-4D16AD36D375}" type="pres">
      <dgm:prSet presAssocID="{973B5E5C-D370-4676-A3A5-AB56BA7A6866}" presName="node" presStyleLbl="node1" presStyleIdx="2" presStyleCnt="3">
        <dgm:presLayoutVars>
          <dgm:bulletEnabled val="1"/>
        </dgm:presLayoutVars>
      </dgm:prSet>
      <dgm:spPr/>
      <dgm:t>
        <a:bodyPr/>
        <a:lstStyle/>
        <a:p>
          <a:endParaRPr lang="en-US"/>
        </a:p>
      </dgm:t>
    </dgm:pt>
  </dgm:ptLst>
  <dgm:cxnLst>
    <dgm:cxn modelId="{94208D51-1ACC-431F-BE11-5D4ED23EF558}" type="presOf" srcId="{CBD3AF60-B5F2-463E-9EA6-C354C67B446D}" destId="{B2E22F5B-62FF-485A-9B65-6B9F03EEB25D}" srcOrd="0" destOrd="0" presId="urn:microsoft.com/office/officeart/2005/8/layout/hList6"/>
    <dgm:cxn modelId="{5E3E7819-46F4-4D70-A297-CA4CC74F4561}" type="presOf" srcId="{8E6A6378-355D-4BE4-B0DC-E0E731078125}" destId="{8FC9DD7A-4096-4A59-8B31-196625CDBC25}" srcOrd="0" destOrd="0" presId="urn:microsoft.com/office/officeart/2005/8/layout/hList6"/>
    <dgm:cxn modelId="{764838AA-3AA5-44E4-970E-B8D3F8C1E3CD}" type="presOf" srcId="{3439061E-EEEC-4488-9196-8913F21D5781}" destId="{B0A71457-DC29-4448-A6CC-B30DD8A00467}" srcOrd="0" destOrd="0" presId="urn:microsoft.com/office/officeart/2005/8/layout/hList6"/>
    <dgm:cxn modelId="{864893FB-F3A9-4B9B-BA41-A4959022D5B2}" srcId="{CBD3AF60-B5F2-463E-9EA6-C354C67B446D}" destId="{973B5E5C-D370-4676-A3A5-AB56BA7A6866}" srcOrd="2" destOrd="0" parTransId="{6009E3AC-4D23-4658-8117-3CF535DCA430}" sibTransId="{5D4164BF-3E60-41C1-8C20-0661F830F98A}"/>
    <dgm:cxn modelId="{6735D89C-A0A5-4110-87F8-CE0372284B21}" srcId="{CBD3AF60-B5F2-463E-9EA6-C354C67B446D}" destId="{3439061E-EEEC-4488-9196-8913F21D5781}" srcOrd="1" destOrd="0" parTransId="{D07E4FB6-CD0D-4DF6-B9DF-C756E3859505}" sibTransId="{FB072FB3-9F71-427C-9A29-BE03C738EB5C}"/>
    <dgm:cxn modelId="{37A59072-F091-4ADC-8B89-5732D161AEFA}" type="presOf" srcId="{973B5E5C-D370-4676-A3A5-AB56BA7A6866}" destId="{A3190FF4-CE19-41CB-AD07-4D16AD36D375}" srcOrd="0" destOrd="0" presId="urn:microsoft.com/office/officeart/2005/8/layout/hList6"/>
    <dgm:cxn modelId="{729D7046-B7BD-4AAF-A1B0-905BE736E6FB}" srcId="{CBD3AF60-B5F2-463E-9EA6-C354C67B446D}" destId="{8E6A6378-355D-4BE4-B0DC-E0E731078125}" srcOrd="0" destOrd="0" parTransId="{B7954A3E-3469-4581-BA7D-5C8059559973}" sibTransId="{88340570-6C1A-41D3-B3B6-3F09ECEC012E}"/>
    <dgm:cxn modelId="{5D1C1C19-8808-4898-960B-CCCE8FE7A425}" type="presParOf" srcId="{B2E22F5B-62FF-485A-9B65-6B9F03EEB25D}" destId="{8FC9DD7A-4096-4A59-8B31-196625CDBC25}" srcOrd="0" destOrd="0" presId="urn:microsoft.com/office/officeart/2005/8/layout/hList6"/>
    <dgm:cxn modelId="{B8FD58E4-FE7F-4A8D-A9EF-7EAD89386BCF}" type="presParOf" srcId="{B2E22F5B-62FF-485A-9B65-6B9F03EEB25D}" destId="{BCF53581-2A40-4A23-8B62-91BE9EE6D39D}" srcOrd="1" destOrd="0" presId="urn:microsoft.com/office/officeart/2005/8/layout/hList6"/>
    <dgm:cxn modelId="{32BB4C51-DF9A-4264-B743-A879A9B55D01}" type="presParOf" srcId="{B2E22F5B-62FF-485A-9B65-6B9F03EEB25D}" destId="{B0A71457-DC29-4448-A6CC-B30DD8A00467}" srcOrd="2" destOrd="0" presId="urn:microsoft.com/office/officeart/2005/8/layout/hList6"/>
    <dgm:cxn modelId="{AE725F91-A312-473B-B84E-5680ACB34B24}" type="presParOf" srcId="{B2E22F5B-62FF-485A-9B65-6B9F03EEB25D}" destId="{EF0D1E83-4056-4BC2-8B01-10D23FA54BB3}" srcOrd="3" destOrd="0" presId="urn:microsoft.com/office/officeart/2005/8/layout/hList6"/>
    <dgm:cxn modelId="{6C9AAADD-FA70-473E-9F1D-1132DBE5E32D}" type="presParOf" srcId="{B2E22F5B-62FF-485A-9B65-6B9F03EEB25D}" destId="{A3190FF4-CE19-41CB-AD07-4D16AD36D375}"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0C2DDA1-A48B-4C32-8E5B-32ECDBB5A2D8}" type="doc">
      <dgm:prSet loTypeId="urn:microsoft.com/office/officeart/2005/8/layout/hList3" loCatId="list" qsTypeId="urn:microsoft.com/office/officeart/2005/8/quickstyle/simple1" qsCatId="simple" csTypeId="urn:microsoft.com/office/officeart/2005/8/colors/accent2_1" csCatId="accent2"/>
      <dgm:spPr/>
      <dgm:t>
        <a:bodyPr/>
        <a:lstStyle/>
        <a:p>
          <a:endParaRPr lang="en-GB"/>
        </a:p>
      </dgm:t>
    </dgm:pt>
    <dgm:pt modelId="{789F04CE-218C-45CA-9F11-EC29C29ED328}">
      <dgm:prSet/>
      <dgm:spPr/>
      <dgm:t>
        <a:bodyPr/>
        <a:lstStyle/>
        <a:p>
          <a:pPr rtl="0"/>
          <a:r>
            <a:rPr lang="en-US" dirty="0" smtClean="0"/>
            <a:t>Benami transaction </a:t>
          </a:r>
          <a:r>
            <a:rPr lang="en-US" b="1" u="sng" dirty="0" smtClean="0"/>
            <a:t>shall not include </a:t>
          </a:r>
          <a:r>
            <a:rPr lang="en-US" dirty="0" smtClean="0"/>
            <a:t>any transaction involving the allowing of possession of any property to be taken or retained in part performance of a contract referred to in section 53A of the Transfer of Property Act, 1882, if, under any law for the time being in force,— </a:t>
          </a:r>
          <a:endParaRPr lang="en-US" dirty="0"/>
        </a:p>
      </dgm:t>
    </dgm:pt>
    <dgm:pt modelId="{1B18FDF0-1C60-4E4A-B5B1-6674605ADF4D}" type="parTrans" cxnId="{7B299575-7C55-4944-85E6-F2150F8B1A70}">
      <dgm:prSet/>
      <dgm:spPr/>
      <dgm:t>
        <a:bodyPr/>
        <a:lstStyle/>
        <a:p>
          <a:endParaRPr lang="en-GB"/>
        </a:p>
      </dgm:t>
    </dgm:pt>
    <dgm:pt modelId="{266BE0F1-FCD8-4C82-B48A-338F959C62C1}" type="sibTrans" cxnId="{7B299575-7C55-4944-85E6-F2150F8B1A70}">
      <dgm:prSet/>
      <dgm:spPr/>
      <dgm:t>
        <a:bodyPr/>
        <a:lstStyle/>
        <a:p>
          <a:endParaRPr lang="en-GB"/>
        </a:p>
      </dgm:t>
    </dgm:pt>
    <dgm:pt modelId="{32CABAFE-6905-41F2-92C2-FC155131D4C1}">
      <dgm:prSet/>
      <dgm:spPr/>
      <dgm:t>
        <a:bodyPr/>
        <a:lstStyle/>
        <a:p>
          <a:pPr rtl="0"/>
          <a:r>
            <a:rPr lang="en-US" dirty="0" smtClean="0"/>
            <a:t>(</a:t>
          </a:r>
          <a:r>
            <a:rPr lang="en-US" dirty="0" err="1" smtClean="0"/>
            <a:t>i</a:t>
          </a:r>
          <a:r>
            <a:rPr lang="en-US" dirty="0" smtClean="0"/>
            <a:t>) consideration for such property has been provided by the person to whom possession of property has been allowed but the person who has granted possession thereof continues to hold ownership of such property; </a:t>
          </a:r>
          <a:endParaRPr lang="en-US" dirty="0"/>
        </a:p>
      </dgm:t>
    </dgm:pt>
    <dgm:pt modelId="{0EE164D5-5D73-49AC-8DC2-50C353C2EF53}" type="parTrans" cxnId="{BD3DC78C-C88B-48A5-A7BB-F6A42AD673E2}">
      <dgm:prSet/>
      <dgm:spPr/>
      <dgm:t>
        <a:bodyPr/>
        <a:lstStyle/>
        <a:p>
          <a:endParaRPr lang="en-GB"/>
        </a:p>
      </dgm:t>
    </dgm:pt>
    <dgm:pt modelId="{D03A65CE-DD24-4C68-951B-5776F190AF56}" type="sibTrans" cxnId="{BD3DC78C-C88B-48A5-A7BB-F6A42AD673E2}">
      <dgm:prSet/>
      <dgm:spPr/>
      <dgm:t>
        <a:bodyPr/>
        <a:lstStyle/>
        <a:p>
          <a:endParaRPr lang="en-GB"/>
        </a:p>
      </dgm:t>
    </dgm:pt>
    <dgm:pt modelId="{A73865C3-5173-4A44-B053-CEAF200A759F}">
      <dgm:prSet/>
      <dgm:spPr/>
      <dgm:t>
        <a:bodyPr/>
        <a:lstStyle/>
        <a:p>
          <a:pPr rtl="0"/>
          <a:r>
            <a:rPr lang="en-US" dirty="0" smtClean="0"/>
            <a:t>(ii) stamp duty on such transaction or arrangement has been paid; and </a:t>
          </a:r>
          <a:endParaRPr lang="en-US" dirty="0"/>
        </a:p>
      </dgm:t>
    </dgm:pt>
    <dgm:pt modelId="{C5A0BE99-584B-4668-A207-EC7A998311BD}" type="parTrans" cxnId="{59E355BE-0E89-4C1E-94FE-E6B4AB08A1D5}">
      <dgm:prSet/>
      <dgm:spPr/>
      <dgm:t>
        <a:bodyPr/>
        <a:lstStyle/>
        <a:p>
          <a:endParaRPr lang="en-GB"/>
        </a:p>
      </dgm:t>
    </dgm:pt>
    <dgm:pt modelId="{FF9ED7F6-93F4-43D3-A15F-2EE7B97E8A2B}" type="sibTrans" cxnId="{59E355BE-0E89-4C1E-94FE-E6B4AB08A1D5}">
      <dgm:prSet/>
      <dgm:spPr/>
      <dgm:t>
        <a:bodyPr/>
        <a:lstStyle/>
        <a:p>
          <a:endParaRPr lang="en-GB"/>
        </a:p>
      </dgm:t>
    </dgm:pt>
    <dgm:pt modelId="{48A92781-F10E-4ED5-BE6D-BBE9B9988360}">
      <dgm:prSet/>
      <dgm:spPr/>
      <dgm:t>
        <a:bodyPr/>
        <a:lstStyle/>
        <a:p>
          <a:pPr rtl="0"/>
          <a:r>
            <a:rPr lang="en-US" dirty="0" smtClean="0"/>
            <a:t>(iii) the contract has been registered</a:t>
          </a:r>
          <a:endParaRPr lang="en-GB" dirty="0"/>
        </a:p>
      </dgm:t>
    </dgm:pt>
    <dgm:pt modelId="{8CFE5556-CF88-41F7-9EFE-69CF44EBE6FD}" type="parTrans" cxnId="{ECD7EEC7-CAFD-4E16-B4A2-5198B25924C4}">
      <dgm:prSet/>
      <dgm:spPr/>
      <dgm:t>
        <a:bodyPr/>
        <a:lstStyle/>
        <a:p>
          <a:endParaRPr lang="en-GB"/>
        </a:p>
      </dgm:t>
    </dgm:pt>
    <dgm:pt modelId="{303B2E94-3F0D-4E1C-9FCF-907079772340}" type="sibTrans" cxnId="{ECD7EEC7-CAFD-4E16-B4A2-5198B25924C4}">
      <dgm:prSet/>
      <dgm:spPr/>
      <dgm:t>
        <a:bodyPr/>
        <a:lstStyle/>
        <a:p>
          <a:endParaRPr lang="en-GB"/>
        </a:p>
      </dgm:t>
    </dgm:pt>
    <dgm:pt modelId="{0462E809-28DB-4974-8885-5BD0C2336E42}" type="pres">
      <dgm:prSet presAssocID="{70C2DDA1-A48B-4C32-8E5B-32ECDBB5A2D8}" presName="composite" presStyleCnt="0">
        <dgm:presLayoutVars>
          <dgm:chMax val="1"/>
          <dgm:dir/>
          <dgm:resizeHandles val="exact"/>
        </dgm:presLayoutVars>
      </dgm:prSet>
      <dgm:spPr/>
      <dgm:t>
        <a:bodyPr/>
        <a:lstStyle/>
        <a:p>
          <a:endParaRPr lang="en-US"/>
        </a:p>
      </dgm:t>
    </dgm:pt>
    <dgm:pt modelId="{E1960CA2-7011-4FA1-A99E-E490F9BFE06C}" type="pres">
      <dgm:prSet presAssocID="{789F04CE-218C-45CA-9F11-EC29C29ED328}" presName="roof" presStyleLbl="dkBgShp" presStyleIdx="0" presStyleCnt="2"/>
      <dgm:spPr/>
      <dgm:t>
        <a:bodyPr/>
        <a:lstStyle/>
        <a:p>
          <a:endParaRPr lang="en-US"/>
        </a:p>
      </dgm:t>
    </dgm:pt>
    <dgm:pt modelId="{4ACD9EF2-F6EA-48E6-BF46-37D30537E248}" type="pres">
      <dgm:prSet presAssocID="{789F04CE-218C-45CA-9F11-EC29C29ED328}" presName="pillars" presStyleCnt="0"/>
      <dgm:spPr/>
      <dgm:t>
        <a:bodyPr/>
        <a:lstStyle/>
        <a:p>
          <a:endParaRPr lang="en-US"/>
        </a:p>
      </dgm:t>
    </dgm:pt>
    <dgm:pt modelId="{FA367256-F605-467F-A257-411BD6191775}" type="pres">
      <dgm:prSet presAssocID="{789F04CE-218C-45CA-9F11-EC29C29ED328}" presName="pillar1" presStyleLbl="node1" presStyleIdx="0" presStyleCnt="3">
        <dgm:presLayoutVars>
          <dgm:bulletEnabled val="1"/>
        </dgm:presLayoutVars>
      </dgm:prSet>
      <dgm:spPr/>
      <dgm:t>
        <a:bodyPr/>
        <a:lstStyle/>
        <a:p>
          <a:endParaRPr lang="en-US"/>
        </a:p>
      </dgm:t>
    </dgm:pt>
    <dgm:pt modelId="{2F7AA448-45C1-4C19-B44F-8E6840390A77}" type="pres">
      <dgm:prSet presAssocID="{A73865C3-5173-4A44-B053-CEAF200A759F}" presName="pillarX" presStyleLbl="node1" presStyleIdx="1" presStyleCnt="3">
        <dgm:presLayoutVars>
          <dgm:bulletEnabled val="1"/>
        </dgm:presLayoutVars>
      </dgm:prSet>
      <dgm:spPr/>
      <dgm:t>
        <a:bodyPr/>
        <a:lstStyle/>
        <a:p>
          <a:endParaRPr lang="en-US"/>
        </a:p>
      </dgm:t>
    </dgm:pt>
    <dgm:pt modelId="{FE903F75-52D4-4DA1-86F2-7C63994950C6}" type="pres">
      <dgm:prSet presAssocID="{48A92781-F10E-4ED5-BE6D-BBE9B9988360}" presName="pillarX" presStyleLbl="node1" presStyleIdx="2" presStyleCnt="3">
        <dgm:presLayoutVars>
          <dgm:bulletEnabled val="1"/>
        </dgm:presLayoutVars>
      </dgm:prSet>
      <dgm:spPr/>
      <dgm:t>
        <a:bodyPr/>
        <a:lstStyle/>
        <a:p>
          <a:endParaRPr lang="en-US"/>
        </a:p>
      </dgm:t>
    </dgm:pt>
    <dgm:pt modelId="{F0968424-E8A9-4E4E-9432-6D243EF489C7}" type="pres">
      <dgm:prSet presAssocID="{789F04CE-218C-45CA-9F11-EC29C29ED328}" presName="base" presStyleLbl="dkBgShp" presStyleIdx="1" presStyleCnt="2"/>
      <dgm:spPr/>
      <dgm:t>
        <a:bodyPr/>
        <a:lstStyle/>
        <a:p>
          <a:endParaRPr lang="en-US"/>
        </a:p>
      </dgm:t>
    </dgm:pt>
  </dgm:ptLst>
  <dgm:cxnLst>
    <dgm:cxn modelId="{D99F247F-9902-455A-8C3E-B3C8DFF40AB4}" type="presOf" srcId="{70C2DDA1-A48B-4C32-8E5B-32ECDBB5A2D8}" destId="{0462E809-28DB-4974-8885-5BD0C2336E42}" srcOrd="0" destOrd="0" presId="urn:microsoft.com/office/officeart/2005/8/layout/hList3"/>
    <dgm:cxn modelId="{CFF17991-3183-4B8A-B961-B4541C360B80}" type="presOf" srcId="{48A92781-F10E-4ED5-BE6D-BBE9B9988360}" destId="{FE903F75-52D4-4DA1-86F2-7C63994950C6}" srcOrd="0" destOrd="0" presId="urn:microsoft.com/office/officeart/2005/8/layout/hList3"/>
    <dgm:cxn modelId="{B1855BE0-3579-4C55-82EF-26B56294C526}" type="presOf" srcId="{789F04CE-218C-45CA-9F11-EC29C29ED328}" destId="{E1960CA2-7011-4FA1-A99E-E490F9BFE06C}" srcOrd="0" destOrd="0" presId="urn:microsoft.com/office/officeart/2005/8/layout/hList3"/>
    <dgm:cxn modelId="{53B28996-24B8-4C21-B23F-ACDBE7DD4D4A}" type="presOf" srcId="{A73865C3-5173-4A44-B053-CEAF200A759F}" destId="{2F7AA448-45C1-4C19-B44F-8E6840390A77}" srcOrd="0" destOrd="0" presId="urn:microsoft.com/office/officeart/2005/8/layout/hList3"/>
    <dgm:cxn modelId="{685649A6-5903-408B-9561-3CE98755C7F3}" type="presOf" srcId="{32CABAFE-6905-41F2-92C2-FC155131D4C1}" destId="{FA367256-F605-467F-A257-411BD6191775}" srcOrd="0" destOrd="0" presId="urn:microsoft.com/office/officeart/2005/8/layout/hList3"/>
    <dgm:cxn modelId="{59E355BE-0E89-4C1E-94FE-E6B4AB08A1D5}" srcId="{789F04CE-218C-45CA-9F11-EC29C29ED328}" destId="{A73865C3-5173-4A44-B053-CEAF200A759F}" srcOrd="1" destOrd="0" parTransId="{C5A0BE99-584B-4668-A207-EC7A998311BD}" sibTransId="{FF9ED7F6-93F4-43D3-A15F-2EE7B97E8A2B}"/>
    <dgm:cxn modelId="{BD3DC78C-C88B-48A5-A7BB-F6A42AD673E2}" srcId="{789F04CE-218C-45CA-9F11-EC29C29ED328}" destId="{32CABAFE-6905-41F2-92C2-FC155131D4C1}" srcOrd="0" destOrd="0" parTransId="{0EE164D5-5D73-49AC-8DC2-50C353C2EF53}" sibTransId="{D03A65CE-DD24-4C68-951B-5776F190AF56}"/>
    <dgm:cxn modelId="{ECD7EEC7-CAFD-4E16-B4A2-5198B25924C4}" srcId="{789F04CE-218C-45CA-9F11-EC29C29ED328}" destId="{48A92781-F10E-4ED5-BE6D-BBE9B9988360}" srcOrd="2" destOrd="0" parTransId="{8CFE5556-CF88-41F7-9EFE-69CF44EBE6FD}" sibTransId="{303B2E94-3F0D-4E1C-9FCF-907079772340}"/>
    <dgm:cxn modelId="{7B299575-7C55-4944-85E6-F2150F8B1A70}" srcId="{70C2DDA1-A48B-4C32-8E5B-32ECDBB5A2D8}" destId="{789F04CE-218C-45CA-9F11-EC29C29ED328}" srcOrd="0" destOrd="0" parTransId="{1B18FDF0-1C60-4E4A-B5B1-6674605ADF4D}" sibTransId="{266BE0F1-FCD8-4C82-B48A-338F959C62C1}"/>
    <dgm:cxn modelId="{B6479109-10D2-4695-8A19-22B77E77B7DF}" type="presParOf" srcId="{0462E809-28DB-4974-8885-5BD0C2336E42}" destId="{E1960CA2-7011-4FA1-A99E-E490F9BFE06C}" srcOrd="0" destOrd="0" presId="urn:microsoft.com/office/officeart/2005/8/layout/hList3"/>
    <dgm:cxn modelId="{F925D4E0-007D-47CC-ADD1-CC1622C6DF35}" type="presParOf" srcId="{0462E809-28DB-4974-8885-5BD0C2336E42}" destId="{4ACD9EF2-F6EA-48E6-BF46-37D30537E248}" srcOrd="1" destOrd="0" presId="urn:microsoft.com/office/officeart/2005/8/layout/hList3"/>
    <dgm:cxn modelId="{756DDE81-482C-46DE-9F2D-883AC7AD0426}" type="presParOf" srcId="{4ACD9EF2-F6EA-48E6-BF46-37D30537E248}" destId="{FA367256-F605-467F-A257-411BD6191775}" srcOrd="0" destOrd="0" presId="urn:microsoft.com/office/officeart/2005/8/layout/hList3"/>
    <dgm:cxn modelId="{7700747F-BD4F-4DC8-A137-CF2F1338AE5B}" type="presParOf" srcId="{4ACD9EF2-F6EA-48E6-BF46-37D30537E248}" destId="{2F7AA448-45C1-4C19-B44F-8E6840390A77}" srcOrd="1" destOrd="0" presId="urn:microsoft.com/office/officeart/2005/8/layout/hList3"/>
    <dgm:cxn modelId="{0C4746CD-81CC-462B-A578-F1BAA6CABE98}" type="presParOf" srcId="{4ACD9EF2-F6EA-48E6-BF46-37D30537E248}" destId="{FE903F75-52D4-4DA1-86F2-7C63994950C6}" srcOrd="2" destOrd="0" presId="urn:microsoft.com/office/officeart/2005/8/layout/hList3"/>
    <dgm:cxn modelId="{DB1882BE-C523-4186-97AC-5CEFEA395F20}" type="presParOf" srcId="{0462E809-28DB-4974-8885-5BD0C2336E42}" destId="{F0968424-E8A9-4E4E-9432-6D243EF489C7}"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6C313A5-2ED5-4970-B1B8-07BD19296028}" type="doc">
      <dgm:prSet loTypeId="urn:microsoft.com/office/officeart/2005/8/layout/vList2" loCatId="list" qsTypeId="urn:microsoft.com/office/officeart/2005/8/quickstyle/simple1" qsCatId="simple" csTypeId="urn:microsoft.com/office/officeart/2005/8/colors/accent2_1" csCatId="accent2"/>
      <dgm:spPr/>
      <dgm:t>
        <a:bodyPr/>
        <a:lstStyle/>
        <a:p>
          <a:endParaRPr lang="en-US"/>
        </a:p>
      </dgm:t>
    </dgm:pt>
    <dgm:pt modelId="{D1D58478-854D-4AA1-A3CF-6705F0EC5D31}">
      <dgm:prSet/>
      <dgm:spPr/>
      <dgm:t>
        <a:bodyPr/>
        <a:lstStyle/>
        <a:p>
          <a:pPr rtl="0"/>
          <a:r>
            <a:rPr lang="en-US" dirty="0" smtClean="0"/>
            <a:t>Any property, which is subject matter of </a:t>
          </a:r>
          <a:r>
            <a:rPr lang="en-US" dirty="0" err="1" smtClean="0"/>
            <a:t>benami</a:t>
          </a:r>
          <a:r>
            <a:rPr lang="en-US" dirty="0" smtClean="0"/>
            <a:t> transaction, shall be liable to be confiscated by the Central Government.</a:t>
          </a:r>
          <a:endParaRPr lang="en-US" dirty="0"/>
        </a:p>
      </dgm:t>
    </dgm:pt>
    <dgm:pt modelId="{E4890358-D54D-4BFB-8AE2-31C7A9E99138}" type="parTrans" cxnId="{34C83462-DD70-4903-B7F2-F3ACEEE7DE5F}">
      <dgm:prSet/>
      <dgm:spPr/>
      <dgm:t>
        <a:bodyPr/>
        <a:lstStyle/>
        <a:p>
          <a:endParaRPr lang="en-US"/>
        </a:p>
      </dgm:t>
    </dgm:pt>
    <dgm:pt modelId="{2FF885F1-CDEF-4FE1-A3FC-E7911EA5F3E0}" type="sibTrans" cxnId="{34C83462-DD70-4903-B7F2-F3ACEEE7DE5F}">
      <dgm:prSet/>
      <dgm:spPr/>
      <dgm:t>
        <a:bodyPr/>
        <a:lstStyle/>
        <a:p>
          <a:endParaRPr lang="en-US"/>
        </a:p>
      </dgm:t>
    </dgm:pt>
    <dgm:pt modelId="{DCB47830-486C-4501-A948-C1D0642E8200}" type="pres">
      <dgm:prSet presAssocID="{96C313A5-2ED5-4970-B1B8-07BD19296028}" presName="linear" presStyleCnt="0">
        <dgm:presLayoutVars>
          <dgm:animLvl val="lvl"/>
          <dgm:resizeHandles val="exact"/>
        </dgm:presLayoutVars>
      </dgm:prSet>
      <dgm:spPr/>
      <dgm:t>
        <a:bodyPr/>
        <a:lstStyle/>
        <a:p>
          <a:endParaRPr lang="en-GB"/>
        </a:p>
      </dgm:t>
    </dgm:pt>
    <dgm:pt modelId="{DB9BE532-68A1-4F83-BBC7-08847BEE4BE5}" type="pres">
      <dgm:prSet presAssocID="{D1D58478-854D-4AA1-A3CF-6705F0EC5D31}" presName="parentText" presStyleLbl="node1" presStyleIdx="0" presStyleCnt="1" custLinFactNeighborY="4588">
        <dgm:presLayoutVars>
          <dgm:chMax val="0"/>
          <dgm:bulletEnabled val="1"/>
        </dgm:presLayoutVars>
      </dgm:prSet>
      <dgm:spPr/>
      <dgm:t>
        <a:bodyPr/>
        <a:lstStyle/>
        <a:p>
          <a:endParaRPr lang="en-GB"/>
        </a:p>
      </dgm:t>
    </dgm:pt>
  </dgm:ptLst>
  <dgm:cxnLst>
    <dgm:cxn modelId="{34C83462-DD70-4903-B7F2-F3ACEEE7DE5F}" srcId="{96C313A5-2ED5-4970-B1B8-07BD19296028}" destId="{D1D58478-854D-4AA1-A3CF-6705F0EC5D31}" srcOrd="0" destOrd="0" parTransId="{E4890358-D54D-4BFB-8AE2-31C7A9E99138}" sibTransId="{2FF885F1-CDEF-4FE1-A3FC-E7911EA5F3E0}"/>
    <dgm:cxn modelId="{631F727B-CF5F-4293-B42D-654436005ABA}" type="presOf" srcId="{D1D58478-854D-4AA1-A3CF-6705F0EC5D31}" destId="{DB9BE532-68A1-4F83-BBC7-08847BEE4BE5}" srcOrd="0" destOrd="0" presId="urn:microsoft.com/office/officeart/2005/8/layout/vList2"/>
    <dgm:cxn modelId="{B844DA58-1445-46C4-8AEA-CF3177C01ABC}" type="presOf" srcId="{96C313A5-2ED5-4970-B1B8-07BD19296028}" destId="{DCB47830-486C-4501-A948-C1D0642E8200}" srcOrd="0" destOrd="0" presId="urn:microsoft.com/office/officeart/2005/8/layout/vList2"/>
    <dgm:cxn modelId="{60F638E9-2D53-4153-AE72-5E690AA81F05}" type="presParOf" srcId="{DCB47830-486C-4501-A948-C1D0642E8200}" destId="{DB9BE532-68A1-4F83-BBC7-08847BEE4BE5}" srcOrd="0" destOrd="0" presId="urn:microsoft.com/office/officeart/2005/8/layout/vList2"/>
  </dgm:cxnLst>
  <dgm:bg/>
  <dgm:whole/>
</dgm:dataModel>
</file>

<file path=ppt/diagrams/data13.xml><?xml version="1.0" encoding="utf-8"?>
<dgm:dataModel xmlns:dgm="http://schemas.openxmlformats.org/drawingml/2006/diagram" xmlns:a="http://schemas.openxmlformats.org/drawingml/2006/main">
  <dgm:ptLst>
    <dgm:pt modelId="{D8BCAEA5-F47C-43B3-9A77-A13BEF06ECD6}" type="doc">
      <dgm:prSet loTypeId="urn:microsoft.com/office/officeart/2005/8/layout/hierarchy4" loCatId="list" qsTypeId="urn:microsoft.com/office/officeart/2005/8/quickstyle/simple1" qsCatId="simple" csTypeId="urn:microsoft.com/office/officeart/2005/8/colors/accent2_1" csCatId="accent2" phldr="1"/>
      <dgm:spPr/>
      <dgm:t>
        <a:bodyPr/>
        <a:lstStyle/>
        <a:p>
          <a:endParaRPr lang="en-GB"/>
        </a:p>
      </dgm:t>
    </dgm:pt>
    <dgm:pt modelId="{F999DBA5-5B5E-4133-AE8E-D742997BBCDC}">
      <dgm:prSet/>
      <dgm:spPr/>
      <dgm:t>
        <a:bodyPr/>
        <a:lstStyle/>
        <a:p>
          <a:pPr rtl="0"/>
          <a:r>
            <a:rPr lang="en-US" dirty="0" smtClean="0"/>
            <a:t>Whoever enters into any benami transaction on and after the date of commencement of the Benami Transactions (Prohibition) Amendment Act, 2016,</a:t>
          </a:r>
          <a:endParaRPr lang="en-US" dirty="0"/>
        </a:p>
      </dgm:t>
    </dgm:pt>
    <dgm:pt modelId="{F487028A-F928-4FB2-85CF-3CFEBEFA4F32}" type="parTrans" cxnId="{D005DA64-9259-4BE2-8DCF-0A819EB028FC}">
      <dgm:prSet/>
      <dgm:spPr/>
      <dgm:t>
        <a:bodyPr/>
        <a:lstStyle/>
        <a:p>
          <a:endParaRPr lang="en-GB"/>
        </a:p>
      </dgm:t>
    </dgm:pt>
    <dgm:pt modelId="{3FD57A55-0D08-4E6B-8916-AFD0FC73C575}" type="sibTrans" cxnId="{D005DA64-9259-4BE2-8DCF-0A819EB028FC}">
      <dgm:prSet/>
      <dgm:spPr/>
      <dgm:t>
        <a:bodyPr/>
        <a:lstStyle/>
        <a:p>
          <a:endParaRPr lang="en-GB"/>
        </a:p>
      </dgm:t>
    </dgm:pt>
    <dgm:pt modelId="{C772C4E1-6194-4C85-B693-9B3ABD8A546D}">
      <dgm:prSet/>
      <dgm:spPr/>
      <dgm:t>
        <a:bodyPr/>
        <a:lstStyle/>
        <a:p>
          <a:pPr rtl="0"/>
          <a:r>
            <a:rPr lang="en-US" dirty="0" smtClean="0"/>
            <a:t>shall, notwithstanding any thing contained in sub-section 2,  be punishable in accordance with the provisions contained in Chapter VII. </a:t>
          </a:r>
          <a:r>
            <a:rPr lang="en-US" b="0" i="0" dirty="0" smtClean="0"/>
            <a:t>(Sec. 3(3))</a:t>
          </a:r>
          <a:endParaRPr lang="en-GB" dirty="0"/>
        </a:p>
      </dgm:t>
    </dgm:pt>
    <dgm:pt modelId="{5E087849-0721-4C39-8A21-D5952A34D173}" type="parTrans" cxnId="{07DD6D62-7E88-4744-84C9-2C4B08EA8666}">
      <dgm:prSet/>
      <dgm:spPr/>
      <dgm:t>
        <a:bodyPr/>
        <a:lstStyle/>
        <a:p>
          <a:endParaRPr lang="en-GB"/>
        </a:p>
      </dgm:t>
    </dgm:pt>
    <dgm:pt modelId="{CBADF049-41B1-48A9-9752-505129BEE9C5}" type="sibTrans" cxnId="{07DD6D62-7E88-4744-84C9-2C4B08EA8666}">
      <dgm:prSet/>
      <dgm:spPr/>
      <dgm:t>
        <a:bodyPr/>
        <a:lstStyle/>
        <a:p>
          <a:endParaRPr lang="en-GB"/>
        </a:p>
      </dgm:t>
    </dgm:pt>
    <dgm:pt modelId="{375B5701-989C-40A5-99CB-676FF8E5D685}">
      <dgm:prSet custT="1"/>
      <dgm:spPr/>
      <dgm:t>
        <a:bodyPr/>
        <a:lstStyle/>
        <a:p>
          <a:pPr rtl="0"/>
          <a:r>
            <a:rPr lang="en-US" sz="2800" b="0" i="0" dirty="0" smtClean="0"/>
            <a:t>Whoever enters into any benami transaction shall be punishable with imprisonment for a term which may extend to three years or with fine or with both. (Sec. 3(2))</a:t>
          </a:r>
          <a:endParaRPr lang="en-US" sz="2800" dirty="0"/>
        </a:p>
      </dgm:t>
    </dgm:pt>
    <dgm:pt modelId="{E4623211-0907-4570-B135-49631DB46374}" type="parTrans" cxnId="{05F80B27-3DF8-4B82-9541-F936D131A3E7}">
      <dgm:prSet/>
      <dgm:spPr/>
      <dgm:t>
        <a:bodyPr/>
        <a:lstStyle/>
        <a:p>
          <a:endParaRPr lang="en-GB"/>
        </a:p>
      </dgm:t>
    </dgm:pt>
    <dgm:pt modelId="{E24BD13A-C379-4138-A814-136B70B4FC27}" type="sibTrans" cxnId="{05F80B27-3DF8-4B82-9541-F936D131A3E7}">
      <dgm:prSet/>
      <dgm:spPr/>
      <dgm:t>
        <a:bodyPr/>
        <a:lstStyle/>
        <a:p>
          <a:endParaRPr lang="en-GB"/>
        </a:p>
      </dgm:t>
    </dgm:pt>
    <dgm:pt modelId="{267E5476-C5DF-45E4-A99C-3D5F318EF128}" type="pres">
      <dgm:prSet presAssocID="{D8BCAEA5-F47C-43B3-9A77-A13BEF06ECD6}" presName="Name0" presStyleCnt="0">
        <dgm:presLayoutVars>
          <dgm:chPref val="1"/>
          <dgm:dir/>
          <dgm:animOne val="branch"/>
          <dgm:animLvl val="lvl"/>
          <dgm:resizeHandles/>
        </dgm:presLayoutVars>
      </dgm:prSet>
      <dgm:spPr/>
      <dgm:t>
        <a:bodyPr/>
        <a:lstStyle/>
        <a:p>
          <a:endParaRPr lang="en-US"/>
        </a:p>
      </dgm:t>
    </dgm:pt>
    <dgm:pt modelId="{96ED0E7E-3AAD-4191-9FD6-4445F0EEFD9F}" type="pres">
      <dgm:prSet presAssocID="{375B5701-989C-40A5-99CB-676FF8E5D685}" presName="vertOne" presStyleCnt="0"/>
      <dgm:spPr/>
      <dgm:t>
        <a:bodyPr/>
        <a:lstStyle/>
        <a:p>
          <a:endParaRPr lang="en-US"/>
        </a:p>
      </dgm:t>
    </dgm:pt>
    <dgm:pt modelId="{79CE5CA9-9142-4C95-A2B7-F7519BD74BAF}" type="pres">
      <dgm:prSet presAssocID="{375B5701-989C-40A5-99CB-676FF8E5D685}" presName="txOne" presStyleLbl="node0" presStyleIdx="0" presStyleCnt="2" custScaleY="197284">
        <dgm:presLayoutVars>
          <dgm:chPref val="3"/>
        </dgm:presLayoutVars>
      </dgm:prSet>
      <dgm:spPr/>
      <dgm:t>
        <a:bodyPr/>
        <a:lstStyle/>
        <a:p>
          <a:endParaRPr lang="en-US"/>
        </a:p>
      </dgm:t>
    </dgm:pt>
    <dgm:pt modelId="{EE089D82-E7E0-47F2-A3DE-A6ADB51DC9FE}" type="pres">
      <dgm:prSet presAssocID="{375B5701-989C-40A5-99CB-676FF8E5D685}" presName="horzOne" presStyleCnt="0"/>
      <dgm:spPr/>
      <dgm:t>
        <a:bodyPr/>
        <a:lstStyle/>
        <a:p>
          <a:endParaRPr lang="en-US"/>
        </a:p>
      </dgm:t>
    </dgm:pt>
    <dgm:pt modelId="{00F2AFCA-0C38-46F6-A367-F0F0D81CD6F7}" type="pres">
      <dgm:prSet presAssocID="{E24BD13A-C379-4138-A814-136B70B4FC27}" presName="sibSpaceOne" presStyleCnt="0"/>
      <dgm:spPr/>
      <dgm:t>
        <a:bodyPr/>
        <a:lstStyle/>
        <a:p>
          <a:endParaRPr lang="en-US"/>
        </a:p>
      </dgm:t>
    </dgm:pt>
    <dgm:pt modelId="{AEDFF2AB-DFF4-4D26-BB69-D82292FEA617}" type="pres">
      <dgm:prSet presAssocID="{F999DBA5-5B5E-4133-AE8E-D742997BBCDC}" presName="vertOne" presStyleCnt="0"/>
      <dgm:spPr/>
      <dgm:t>
        <a:bodyPr/>
        <a:lstStyle/>
        <a:p>
          <a:endParaRPr lang="en-US"/>
        </a:p>
      </dgm:t>
    </dgm:pt>
    <dgm:pt modelId="{D53EEE80-1AA6-41AE-B880-06BCD64E8CEC}" type="pres">
      <dgm:prSet presAssocID="{F999DBA5-5B5E-4133-AE8E-D742997BBCDC}" presName="txOne" presStyleLbl="node0" presStyleIdx="1" presStyleCnt="2">
        <dgm:presLayoutVars>
          <dgm:chPref val="3"/>
        </dgm:presLayoutVars>
      </dgm:prSet>
      <dgm:spPr/>
      <dgm:t>
        <a:bodyPr/>
        <a:lstStyle/>
        <a:p>
          <a:endParaRPr lang="en-US"/>
        </a:p>
      </dgm:t>
    </dgm:pt>
    <dgm:pt modelId="{678F2939-D1E9-49D1-AFD6-7FF469BCA968}" type="pres">
      <dgm:prSet presAssocID="{F999DBA5-5B5E-4133-AE8E-D742997BBCDC}" presName="parTransOne" presStyleCnt="0"/>
      <dgm:spPr/>
      <dgm:t>
        <a:bodyPr/>
        <a:lstStyle/>
        <a:p>
          <a:endParaRPr lang="en-US"/>
        </a:p>
      </dgm:t>
    </dgm:pt>
    <dgm:pt modelId="{ADE86F84-4813-42AC-96B1-50ED9AA2C99F}" type="pres">
      <dgm:prSet presAssocID="{F999DBA5-5B5E-4133-AE8E-D742997BBCDC}" presName="horzOne" presStyleCnt="0"/>
      <dgm:spPr/>
      <dgm:t>
        <a:bodyPr/>
        <a:lstStyle/>
        <a:p>
          <a:endParaRPr lang="en-US"/>
        </a:p>
      </dgm:t>
    </dgm:pt>
    <dgm:pt modelId="{C5D5363E-B59D-4CE2-97B0-A35DD39EA44E}" type="pres">
      <dgm:prSet presAssocID="{C772C4E1-6194-4C85-B693-9B3ABD8A546D}" presName="vertTwo" presStyleCnt="0"/>
      <dgm:spPr/>
      <dgm:t>
        <a:bodyPr/>
        <a:lstStyle/>
        <a:p>
          <a:endParaRPr lang="en-US"/>
        </a:p>
      </dgm:t>
    </dgm:pt>
    <dgm:pt modelId="{96A5720A-A7A7-4110-8384-55BBB0639508}" type="pres">
      <dgm:prSet presAssocID="{C772C4E1-6194-4C85-B693-9B3ABD8A546D}" presName="txTwo" presStyleLbl="node2" presStyleIdx="0" presStyleCnt="1">
        <dgm:presLayoutVars>
          <dgm:chPref val="3"/>
        </dgm:presLayoutVars>
      </dgm:prSet>
      <dgm:spPr/>
      <dgm:t>
        <a:bodyPr/>
        <a:lstStyle/>
        <a:p>
          <a:endParaRPr lang="en-US"/>
        </a:p>
      </dgm:t>
    </dgm:pt>
    <dgm:pt modelId="{EEB0CDAA-112F-43D2-9715-A883AE47A748}" type="pres">
      <dgm:prSet presAssocID="{C772C4E1-6194-4C85-B693-9B3ABD8A546D}" presName="horzTwo" presStyleCnt="0"/>
      <dgm:spPr/>
      <dgm:t>
        <a:bodyPr/>
        <a:lstStyle/>
        <a:p>
          <a:endParaRPr lang="en-US"/>
        </a:p>
      </dgm:t>
    </dgm:pt>
  </dgm:ptLst>
  <dgm:cxnLst>
    <dgm:cxn modelId="{05F80B27-3DF8-4B82-9541-F936D131A3E7}" srcId="{D8BCAEA5-F47C-43B3-9A77-A13BEF06ECD6}" destId="{375B5701-989C-40A5-99CB-676FF8E5D685}" srcOrd="0" destOrd="0" parTransId="{E4623211-0907-4570-B135-49631DB46374}" sibTransId="{E24BD13A-C379-4138-A814-136B70B4FC27}"/>
    <dgm:cxn modelId="{07DD6D62-7E88-4744-84C9-2C4B08EA8666}" srcId="{F999DBA5-5B5E-4133-AE8E-D742997BBCDC}" destId="{C772C4E1-6194-4C85-B693-9B3ABD8A546D}" srcOrd="0" destOrd="0" parTransId="{5E087849-0721-4C39-8A21-D5952A34D173}" sibTransId="{CBADF049-41B1-48A9-9752-505129BEE9C5}"/>
    <dgm:cxn modelId="{22077355-FAA4-43A8-BCAD-2888B866F4F9}" type="presOf" srcId="{D8BCAEA5-F47C-43B3-9A77-A13BEF06ECD6}" destId="{267E5476-C5DF-45E4-A99C-3D5F318EF128}" srcOrd="0" destOrd="0" presId="urn:microsoft.com/office/officeart/2005/8/layout/hierarchy4"/>
    <dgm:cxn modelId="{B5EC78FB-E408-4081-A3D6-A400E162589E}" type="presOf" srcId="{F999DBA5-5B5E-4133-AE8E-D742997BBCDC}" destId="{D53EEE80-1AA6-41AE-B880-06BCD64E8CEC}" srcOrd="0" destOrd="0" presId="urn:microsoft.com/office/officeart/2005/8/layout/hierarchy4"/>
    <dgm:cxn modelId="{1DA9793D-16A1-4C8F-AEE8-30E446F87FEC}" type="presOf" srcId="{375B5701-989C-40A5-99CB-676FF8E5D685}" destId="{79CE5CA9-9142-4C95-A2B7-F7519BD74BAF}" srcOrd="0" destOrd="0" presId="urn:microsoft.com/office/officeart/2005/8/layout/hierarchy4"/>
    <dgm:cxn modelId="{D005DA64-9259-4BE2-8DCF-0A819EB028FC}" srcId="{D8BCAEA5-F47C-43B3-9A77-A13BEF06ECD6}" destId="{F999DBA5-5B5E-4133-AE8E-D742997BBCDC}" srcOrd="1" destOrd="0" parTransId="{F487028A-F928-4FB2-85CF-3CFEBEFA4F32}" sibTransId="{3FD57A55-0D08-4E6B-8916-AFD0FC73C575}"/>
    <dgm:cxn modelId="{12BC9249-369B-4A8F-93D8-460577CCC64A}" type="presOf" srcId="{C772C4E1-6194-4C85-B693-9B3ABD8A546D}" destId="{96A5720A-A7A7-4110-8384-55BBB0639508}" srcOrd="0" destOrd="0" presId="urn:microsoft.com/office/officeart/2005/8/layout/hierarchy4"/>
    <dgm:cxn modelId="{41044183-A231-4035-9F89-FBC47047DECD}" type="presParOf" srcId="{267E5476-C5DF-45E4-A99C-3D5F318EF128}" destId="{96ED0E7E-3AAD-4191-9FD6-4445F0EEFD9F}" srcOrd="0" destOrd="0" presId="urn:microsoft.com/office/officeart/2005/8/layout/hierarchy4"/>
    <dgm:cxn modelId="{054B542A-B0D3-433C-86B9-599E5AB93C8C}" type="presParOf" srcId="{96ED0E7E-3AAD-4191-9FD6-4445F0EEFD9F}" destId="{79CE5CA9-9142-4C95-A2B7-F7519BD74BAF}" srcOrd="0" destOrd="0" presId="urn:microsoft.com/office/officeart/2005/8/layout/hierarchy4"/>
    <dgm:cxn modelId="{9B53B172-16DC-4000-81F2-56EEE136419C}" type="presParOf" srcId="{96ED0E7E-3AAD-4191-9FD6-4445F0EEFD9F}" destId="{EE089D82-E7E0-47F2-A3DE-A6ADB51DC9FE}" srcOrd="1" destOrd="0" presId="urn:microsoft.com/office/officeart/2005/8/layout/hierarchy4"/>
    <dgm:cxn modelId="{37BB31D2-064C-411A-B725-73D610DE6998}" type="presParOf" srcId="{267E5476-C5DF-45E4-A99C-3D5F318EF128}" destId="{00F2AFCA-0C38-46F6-A367-F0F0D81CD6F7}" srcOrd="1" destOrd="0" presId="urn:microsoft.com/office/officeart/2005/8/layout/hierarchy4"/>
    <dgm:cxn modelId="{B9A4133B-1D7C-46AE-94EB-3FBA83A82F37}" type="presParOf" srcId="{267E5476-C5DF-45E4-A99C-3D5F318EF128}" destId="{AEDFF2AB-DFF4-4D26-BB69-D82292FEA617}" srcOrd="2" destOrd="0" presId="urn:microsoft.com/office/officeart/2005/8/layout/hierarchy4"/>
    <dgm:cxn modelId="{7D2AFE5F-0317-4377-9A31-9900817D0A5F}" type="presParOf" srcId="{AEDFF2AB-DFF4-4D26-BB69-D82292FEA617}" destId="{D53EEE80-1AA6-41AE-B880-06BCD64E8CEC}" srcOrd="0" destOrd="0" presId="urn:microsoft.com/office/officeart/2005/8/layout/hierarchy4"/>
    <dgm:cxn modelId="{958348AB-4155-498B-BFC1-A6ED52371684}" type="presParOf" srcId="{AEDFF2AB-DFF4-4D26-BB69-D82292FEA617}" destId="{678F2939-D1E9-49D1-AFD6-7FF469BCA968}" srcOrd="1" destOrd="0" presId="urn:microsoft.com/office/officeart/2005/8/layout/hierarchy4"/>
    <dgm:cxn modelId="{FD98BCDE-7736-41EB-A5C2-BCFCC2F6E1B9}" type="presParOf" srcId="{AEDFF2AB-DFF4-4D26-BB69-D82292FEA617}" destId="{ADE86F84-4813-42AC-96B1-50ED9AA2C99F}" srcOrd="2" destOrd="0" presId="urn:microsoft.com/office/officeart/2005/8/layout/hierarchy4"/>
    <dgm:cxn modelId="{6BA3D502-31D2-4693-93BA-A9DAD2553ADB}" type="presParOf" srcId="{ADE86F84-4813-42AC-96B1-50ED9AA2C99F}" destId="{C5D5363E-B59D-4CE2-97B0-A35DD39EA44E}" srcOrd="0" destOrd="0" presId="urn:microsoft.com/office/officeart/2005/8/layout/hierarchy4"/>
    <dgm:cxn modelId="{59D7FB5B-CC66-46F9-99CA-6C4A954F643A}" type="presParOf" srcId="{C5D5363E-B59D-4CE2-97B0-A35DD39EA44E}" destId="{96A5720A-A7A7-4110-8384-55BBB0639508}" srcOrd="0" destOrd="0" presId="urn:microsoft.com/office/officeart/2005/8/layout/hierarchy4"/>
    <dgm:cxn modelId="{83531F42-F1D0-4007-8DFF-2AE6637FA133}" type="presParOf" srcId="{C5D5363E-B59D-4CE2-97B0-A35DD39EA44E}" destId="{EEB0CDAA-112F-43D2-9715-A883AE47A748}"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12DB049-4DEE-4731-BA3E-08D85C53A69D}" type="doc">
      <dgm:prSet loTypeId="urn:microsoft.com/office/officeart/2005/8/layout/process4" loCatId="process" qsTypeId="urn:microsoft.com/office/officeart/2005/8/quickstyle/simple1" qsCatId="simple" csTypeId="urn:microsoft.com/office/officeart/2005/8/colors/accent2_1" csCatId="accent2" phldr="1"/>
      <dgm:spPr/>
      <dgm:t>
        <a:bodyPr/>
        <a:lstStyle/>
        <a:p>
          <a:endParaRPr lang="en-GB"/>
        </a:p>
      </dgm:t>
    </dgm:pt>
    <dgm:pt modelId="{6D7019A1-EB20-47DC-8C2E-C899CED37C3D}">
      <dgm:prSet/>
      <dgm:spPr/>
      <dgm:t>
        <a:bodyPr/>
        <a:lstStyle/>
        <a:p>
          <a:pPr rtl="0"/>
          <a:r>
            <a:rPr lang="en-US" dirty="0" smtClean="0"/>
            <a:t>Section 53(1) provides that Where any person enters into a benami transaction in order to</a:t>
          </a:r>
          <a:endParaRPr lang="en-GB" dirty="0"/>
        </a:p>
      </dgm:t>
    </dgm:pt>
    <dgm:pt modelId="{AEEBA143-31C4-49BA-ADFC-6F40CD851559}" type="parTrans" cxnId="{B72B62B6-6AB9-40D0-B4D2-C4D3F525AEBF}">
      <dgm:prSet/>
      <dgm:spPr/>
      <dgm:t>
        <a:bodyPr/>
        <a:lstStyle/>
        <a:p>
          <a:endParaRPr lang="en-GB"/>
        </a:p>
      </dgm:t>
    </dgm:pt>
    <dgm:pt modelId="{82FDAC6A-E484-42FA-9A9D-45B5B8CAEE54}" type="sibTrans" cxnId="{B72B62B6-6AB9-40D0-B4D2-C4D3F525AEBF}">
      <dgm:prSet/>
      <dgm:spPr/>
      <dgm:t>
        <a:bodyPr/>
        <a:lstStyle/>
        <a:p>
          <a:endParaRPr lang="en-GB"/>
        </a:p>
      </dgm:t>
    </dgm:pt>
    <dgm:pt modelId="{942587FE-FB8D-4B76-9526-11EF15EC2F9F}">
      <dgm:prSet/>
      <dgm:spPr/>
      <dgm:t>
        <a:bodyPr/>
        <a:lstStyle/>
        <a:p>
          <a:pPr rtl="0"/>
          <a:r>
            <a:rPr lang="en-US" dirty="0" smtClean="0"/>
            <a:t>Whoever is found guilty of the offence of benami transaction referred to in </a:t>
          </a:r>
          <a:r>
            <a:rPr lang="en-US" dirty="0" err="1" smtClean="0"/>
            <a:t>s.s</a:t>
          </a:r>
          <a:r>
            <a:rPr lang="en-US" dirty="0" smtClean="0"/>
            <a:t>.(1)</a:t>
          </a:r>
          <a:endParaRPr lang="en-GB" dirty="0"/>
        </a:p>
      </dgm:t>
    </dgm:pt>
    <dgm:pt modelId="{B179E661-B1A5-4A70-8E9E-375082F2E9A4}" type="parTrans" cxnId="{D4FF57AF-D5BD-4C3D-B3F8-74DF2A6189DC}">
      <dgm:prSet/>
      <dgm:spPr/>
      <dgm:t>
        <a:bodyPr/>
        <a:lstStyle/>
        <a:p>
          <a:endParaRPr lang="en-GB"/>
        </a:p>
      </dgm:t>
    </dgm:pt>
    <dgm:pt modelId="{0AD6E49D-143E-470E-90D3-4E38B74C8044}" type="sibTrans" cxnId="{D4FF57AF-D5BD-4C3D-B3F8-74DF2A6189DC}">
      <dgm:prSet/>
      <dgm:spPr/>
      <dgm:t>
        <a:bodyPr/>
        <a:lstStyle/>
        <a:p>
          <a:endParaRPr lang="en-GB"/>
        </a:p>
      </dgm:t>
    </dgm:pt>
    <dgm:pt modelId="{FE32A600-0E07-4C32-B500-ECAC34FE8CA1}">
      <dgm:prSet/>
      <dgm:spPr/>
      <dgm:t>
        <a:bodyPr/>
        <a:lstStyle/>
        <a:p>
          <a:pPr rtl="0"/>
          <a:r>
            <a:rPr lang="en-US" dirty="0" smtClean="0"/>
            <a:t>the beneficial owner, </a:t>
          </a:r>
          <a:r>
            <a:rPr lang="en-US" dirty="0" err="1" smtClean="0"/>
            <a:t>benamidar</a:t>
          </a:r>
          <a:r>
            <a:rPr lang="en-US" dirty="0" smtClean="0"/>
            <a:t> and any other person who abets or induces any person to enter into the benami transaction, shall be guilty of the offence of benami transaction. (Sec. 53)</a:t>
          </a:r>
          <a:endParaRPr lang="en-GB" dirty="0"/>
        </a:p>
      </dgm:t>
    </dgm:pt>
    <dgm:pt modelId="{72339D26-2219-4E90-8270-4F8F1B34B89C}" type="parTrans" cxnId="{A44EF9EF-0A62-401C-9253-4C3F7747010F}">
      <dgm:prSet/>
      <dgm:spPr/>
      <dgm:t>
        <a:bodyPr/>
        <a:lstStyle/>
        <a:p>
          <a:endParaRPr lang="en-US"/>
        </a:p>
      </dgm:t>
    </dgm:pt>
    <dgm:pt modelId="{14EFC80E-3049-4097-9548-9B3D68CFF4C2}" type="sibTrans" cxnId="{A44EF9EF-0A62-401C-9253-4C3F7747010F}">
      <dgm:prSet/>
      <dgm:spPr/>
      <dgm:t>
        <a:bodyPr/>
        <a:lstStyle/>
        <a:p>
          <a:endParaRPr lang="en-US"/>
        </a:p>
      </dgm:t>
    </dgm:pt>
    <dgm:pt modelId="{D71F69B3-D3AB-44FE-9191-CE0C15D44AF1}">
      <dgm:prSet/>
      <dgm:spPr/>
      <dgm:t>
        <a:bodyPr/>
        <a:lstStyle/>
        <a:p>
          <a:pPr rtl="0"/>
          <a:r>
            <a:rPr lang="en-US" dirty="0" smtClean="0"/>
            <a:t>shall be punishable with/liable to </a:t>
          </a:r>
          <a:endParaRPr lang="en-GB" dirty="0"/>
        </a:p>
      </dgm:t>
    </dgm:pt>
    <dgm:pt modelId="{42628EF7-42CC-4540-AA6C-71D4B33780C5}" type="parTrans" cxnId="{3BEB0522-453B-4761-82CE-80B7F70ACC47}">
      <dgm:prSet/>
      <dgm:spPr/>
      <dgm:t>
        <a:bodyPr/>
        <a:lstStyle/>
        <a:p>
          <a:endParaRPr lang="en-US"/>
        </a:p>
      </dgm:t>
    </dgm:pt>
    <dgm:pt modelId="{941ECF82-14D2-477D-A98D-25D6A373A023}" type="sibTrans" cxnId="{3BEB0522-453B-4761-82CE-80B7F70ACC47}">
      <dgm:prSet/>
      <dgm:spPr/>
      <dgm:t>
        <a:bodyPr/>
        <a:lstStyle/>
        <a:p>
          <a:endParaRPr lang="en-US"/>
        </a:p>
      </dgm:t>
    </dgm:pt>
    <dgm:pt modelId="{982488A8-3733-4058-A652-9110401A5CAD}">
      <dgm:prSet/>
      <dgm:spPr/>
      <dgm:t>
        <a:bodyPr/>
        <a:lstStyle/>
        <a:p>
          <a:pPr rtl="0"/>
          <a:r>
            <a:rPr lang="en-US" dirty="0" smtClean="0"/>
            <a:t>defeat the provisions of any law or</a:t>
          </a:r>
          <a:endParaRPr lang="en-GB" dirty="0"/>
        </a:p>
      </dgm:t>
    </dgm:pt>
    <dgm:pt modelId="{A0664E0F-D854-4257-88CB-121AB8FEFC59}" type="parTrans" cxnId="{41EBF68B-5560-44C8-83BA-82CC4378CE1F}">
      <dgm:prSet/>
      <dgm:spPr/>
      <dgm:t>
        <a:bodyPr/>
        <a:lstStyle/>
        <a:p>
          <a:endParaRPr lang="en-US"/>
        </a:p>
      </dgm:t>
    </dgm:pt>
    <dgm:pt modelId="{A598BFF8-A975-47ED-92B3-06BC2EA83B64}" type="sibTrans" cxnId="{41EBF68B-5560-44C8-83BA-82CC4378CE1F}">
      <dgm:prSet/>
      <dgm:spPr/>
      <dgm:t>
        <a:bodyPr/>
        <a:lstStyle/>
        <a:p>
          <a:endParaRPr lang="en-US"/>
        </a:p>
      </dgm:t>
    </dgm:pt>
    <dgm:pt modelId="{D40F6362-59C2-4103-8875-4CEEB3288B10}">
      <dgm:prSet/>
      <dgm:spPr/>
      <dgm:t>
        <a:bodyPr/>
        <a:lstStyle/>
        <a:p>
          <a:pPr rtl="0"/>
          <a:r>
            <a:rPr lang="en-US" dirty="0" smtClean="0"/>
            <a:t>to avoid payment of statutory dues or</a:t>
          </a:r>
          <a:endParaRPr lang="en-GB" dirty="0"/>
        </a:p>
      </dgm:t>
    </dgm:pt>
    <dgm:pt modelId="{95AD12BB-3410-48BF-A88E-8A23BE04736C}" type="parTrans" cxnId="{22B1813B-467C-439C-92C2-568274140430}">
      <dgm:prSet/>
      <dgm:spPr/>
      <dgm:t>
        <a:bodyPr/>
        <a:lstStyle/>
        <a:p>
          <a:endParaRPr lang="en-US"/>
        </a:p>
      </dgm:t>
    </dgm:pt>
    <dgm:pt modelId="{5C50C5A8-8FB8-435C-8635-7DA95E29E397}" type="sibTrans" cxnId="{22B1813B-467C-439C-92C2-568274140430}">
      <dgm:prSet/>
      <dgm:spPr/>
      <dgm:t>
        <a:bodyPr/>
        <a:lstStyle/>
        <a:p>
          <a:endParaRPr lang="en-US"/>
        </a:p>
      </dgm:t>
    </dgm:pt>
    <dgm:pt modelId="{7F9F079E-51D1-4AC1-B023-6E90929ADCAC}">
      <dgm:prSet/>
      <dgm:spPr/>
      <dgm:t>
        <a:bodyPr/>
        <a:lstStyle/>
        <a:p>
          <a:pPr rtl="0"/>
          <a:r>
            <a:rPr lang="en-US" dirty="0" smtClean="0"/>
            <a:t>to avoid payment to creditors </a:t>
          </a:r>
          <a:endParaRPr lang="en-GB" dirty="0"/>
        </a:p>
      </dgm:t>
    </dgm:pt>
    <dgm:pt modelId="{ADB9EA45-82FD-4289-BE08-D69A8A5C6270}" type="parTrans" cxnId="{5568BF9D-32CC-423E-AF4A-4BB33347EAA6}">
      <dgm:prSet/>
      <dgm:spPr/>
      <dgm:t>
        <a:bodyPr/>
        <a:lstStyle/>
        <a:p>
          <a:endParaRPr lang="en-US"/>
        </a:p>
      </dgm:t>
    </dgm:pt>
    <dgm:pt modelId="{28E7CAFC-22C1-46B8-8476-845570CE944C}" type="sibTrans" cxnId="{5568BF9D-32CC-423E-AF4A-4BB33347EAA6}">
      <dgm:prSet/>
      <dgm:spPr/>
      <dgm:t>
        <a:bodyPr/>
        <a:lstStyle/>
        <a:p>
          <a:endParaRPr lang="en-US"/>
        </a:p>
      </dgm:t>
    </dgm:pt>
    <dgm:pt modelId="{DB432BDB-BB3D-47EF-98DB-5149A1BCDCD7}">
      <dgm:prSet custT="1"/>
      <dgm:spPr/>
      <dgm:t>
        <a:bodyPr/>
        <a:lstStyle/>
        <a:p>
          <a:pPr rtl="0"/>
          <a:r>
            <a:rPr lang="en-US" sz="1600" dirty="0" smtClean="0"/>
            <a:t>rigorous imprisonment for 1 to 7 years and</a:t>
          </a:r>
          <a:endParaRPr lang="en-GB" sz="1600" dirty="0"/>
        </a:p>
      </dgm:t>
    </dgm:pt>
    <dgm:pt modelId="{A4EDB89E-5152-4B87-936E-25BB8574F3A2}" type="parTrans" cxnId="{F64EF307-ECF5-4F79-92C7-6C1C36033515}">
      <dgm:prSet/>
      <dgm:spPr/>
      <dgm:t>
        <a:bodyPr/>
        <a:lstStyle/>
        <a:p>
          <a:endParaRPr lang="en-US"/>
        </a:p>
      </dgm:t>
    </dgm:pt>
    <dgm:pt modelId="{DB8C6A81-30DA-4509-8531-05453AEC1E59}" type="sibTrans" cxnId="{F64EF307-ECF5-4F79-92C7-6C1C36033515}">
      <dgm:prSet/>
      <dgm:spPr/>
      <dgm:t>
        <a:bodyPr/>
        <a:lstStyle/>
        <a:p>
          <a:endParaRPr lang="en-US"/>
        </a:p>
      </dgm:t>
    </dgm:pt>
    <dgm:pt modelId="{D9F40BCC-CC84-4C5D-869C-65D50F3AAC89}">
      <dgm:prSet custT="1"/>
      <dgm:spPr/>
      <dgm:t>
        <a:bodyPr/>
        <a:lstStyle/>
        <a:p>
          <a:pPr rtl="0"/>
          <a:r>
            <a:rPr lang="en-US" sz="1600" dirty="0" smtClean="0"/>
            <a:t>fine </a:t>
          </a:r>
          <a:r>
            <a:rPr lang="en-US" sz="1600" dirty="0" err="1" smtClean="0"/>
            <a:t>upto</a:t>
          </a:r>
          <a:r>
            <a:rPr lang="en-US" sz="1600" dirty="0" smtClean="0"/>
            <a:t> 25% of the fair market value of the property. (Sec. 53) </a:t>
          </a:r>
          <a:endParaRPr lang="en-GB" sz="1600" dirty="0"/>
        </a:p>
      </dgm:t>
    </dgm:pt>
    <dgm:pt modelId="{FCFB1624-CD19-494E-A3CB-A69E2C8C50E1}" type="parTrans" cxnId="{2E012AA1-9708-41C9-A59D-70802A259A5F}">
      <dgm:prSet/>
      <dgm:spPr/>
      <dgm:t>
        <a:bodyPr/>
        <a:lstStyle/>
        <a:p>
          <a:endParaRPr lang="en-US"/>
        </a:p>
      </dgm:t>
    </dgm:pt>
    <dgm:pt modelId="{C9D32C70-5AC1-4CCD-A94C-AA0080A1A6A5}" type="sibTrans" cxnId="{2E012AA1-9708-41C9-A59D-70802A259A5F}">
      <dgm:prSet/>
      <dgm:spPr/>
      <dgm:t>
        <a:bodyPr/>
        <a:lstStyle/>
        <a:p>
          <a:endParaRPr lang="en-US"/>
        </a:p>
      </dgm:t>
    </dgm:pt>
    <dgm:pt modelId="{02D34839-156F-480E-8C81-3465954BB0DF}" type="pres">
      <dgm:prSet presAssocID="{E12DB049-4DEE-4731-BA3E-08D85C53A69D}" presName="Name0" presStyleCnt="0">
        <dgm:presLayoutVars>
          <dgm:dir/>
          <dgm:animLvl val="lvl"/>
          <dgm:resizeHandles val="exact"/>
        </dgm:presLayoutVars>
      </dgm:prSet>
      <dgm:spPr/>
      <dgm:t>
        <a:bodyPr/>
        <a:lstStyle/>
        <a:p>
          <a:endParaRPr lang="en-US"/>
        </a:p>
      </dgm:t>
    </dgm:pt>
    <dgm:pt modelId="{F5D36C90-4160-40F3-A3AC-DEA07926341B}" type="pres">
      <dgm:prSet presAssocID="{D71F69B3-D3AB-44FE-9191-CE0C15D44AF1}" presName="boxAndChildren" presStyleCnt="0"/>
      <dgm:spPr/>
      <dgm:t>
        <a:bodyPr/>
        <a:lstStyle/>
        <a:p>
          <a:endParaRPr lang="en-US"/>
        </a:p>
      </dgm:t>
    </dgm:pt>
    <dgm:pt modelId="{ED283713-13B5-4E18-B57F-ECF06AEE3A20}" type="pres">
      <dgm:prSet presAssocID="{D71F69B3-D3AB-44FE-9191-CE0C15D44AF1}" presName="parentTextBox" presStyleLbl="node1" presStyleIdx="0" presStyleCnt="4"/>
      <dgm:spPr/>
      <dgm:t>
        <a:bodyPr/>
        <a:lstStyle/>
        <a:p>
          <a:endParaRPr lang="en-US"/>
        </a:p>
      </dgm:t>
    </dgm:pt>
    <dgm:pt modelId="{54DB1643-8C71-4BD2-A92D-5BACA8233AE4}" type="pres">
      <dgm:prSet presAssocID="{D71F69B3-D3AB-44FE-9191-CE0C15D44AF1}" presName="entireBox" presStyleLbl="node1" presStyleIdx="0" presStyleCnt="4"/>
      <dgm:spPr/>
      <dgm:t>
        <a:bodyPr/>
        <a:lstStyle/>
        <a:p>
          <a:endParaRPr lang="en-US"/>
        </a:p>
      </dgm:t>
    </dgm:pt>
    <dgm:pt modelId="{D3AE4C59-7114-4E5E-AFFA-6407399F600D}" type="pres">
      <dgm:prSet presAssocID="{D71F69B3-D3AB-44FE-9191-CE0C15D44AF1}" presName="descendantBox" presStyleCnt="0"/>
      <dgm:spPr/>
    </dgm:pt>
    <dgm:pt modelId="{3C269FB8-5E0C-4CFB-8844-37291EF4E28E}" type="pres">
      <dgm:prSet presAssocID="{DB432BDB-BB3D-47EF-98DB-5149A1BCDCD7}" presName="childTextBox" presStyleLbl="fgAccFollowNode1" presStyleIdx="0" presStyleCnt="5">
        <dgm:presLayoutVars>
          <dgm:bulletEnabled val="1"/>
        </dgm:presLayoutVars>
      </dgm:prSet>
      <dgm:spPr/>
      <dgm:t>
        <a:bodyPr/>
        <a:lstStyle/>
        <a:p>
          <a:endParaRPr lang="en-US"/>
        </a:p>
      </dgm:t>
    </dgm:pt>
    <dgm:pt modelId="{EE9AD92C-558D-45FD-9C7B-7E33E8889B42}" type="pres">
      <dgm:prSet presAssocID="{D9F40BCC-CC84-4C5D-869C-65D50F3AAC89}" presName="childTextBox" presStyleLbl="fgAccFollowNode1" presStyleIdx="1" presStyleCnt="5">
        <dgm:presLayoutVars>
          <dgm:bulletEnabled val="1"/>
        </dgm:presLayoutVars>
      </dgm:prSet>
      <dgm:spPr/>
      <dgm:t>
        <a:bodyPr/>
        <a:lstStyle/>
        <a:p>
          <a:endParaRPr lang="en-US"/>
        </a:p>
      </dgm:t>
    </dgm:pt>
    <dgm:pt modelId="{C2187054-4823-43D5-81CD-DA8052016C81}" type="pres">
      <dgm:prSet presAssocID="{0AD6E49D-143E-470E-90D3-4E38B74C8044}" presName="sp" presStyleCnt="0"/>
      <dgm:spPr/>
      <dgm:t>
        <a:bodyPr/>
        <a:lstStyle/>
        <a:p>
          <a:endParaRPr lang="en-US"/>
        </a:p>
      </dgm:t>
    </dgm:pt>
    <dgm:pt modelId="{7BCDDA34-F1C6-46D2-8E07-902F6E8F7D66}" type="pres">
      <dgm:prSet presAssocID="{942587FE-FB8D-4B76-9526-11EF15EC2F9F}" presName="arrowAndChildren" presStyleCnt="0"/>
      <dgm:spPr/>
      <dgm:t>
        <a:bodyPr/>
        <a:lstStyle/>
        <a:p>
          <a:endParaRPr lang="en-US"/>
        </a:p>
      </dgm:t>
    </dgm:pt>
    <dgm:pt modelId="{325C45C8-03B4-45FD-831C-27D89E5C1C5D}" type="pres">
      <dgm:prSet presAssocID="{942587FE-FB8D-4B76-9526-11EF15EC2F9F}" presName="parentTextArrow" presStyleLbl="node1" presStyleIdx="1" presStyleCnt="4"/>
      <dgm:spPr/>
      <dgm:t>
        <a:bodyPr/>
        <a:lstStyle/>
        <a:p>
          <a:endParaRPr lang="en-US"/>
        </a:p>
      </dgm:t>
    </dgm:pt>
    <dgm:pt modelId="{3C57BD30-5C44-4062-B2D3-003445F15AE0}" type="pres">
      <dgm:prSet presAssocID="{14EFC80E-3049-4097-9548-9B3D68CFF4C2}" presName="sp" presStyleCnt="0"/>
      <dgm:spPr/>
      <dgm:t>
        <a:bodyPr/>
        <a:lstStyle/>
        <a:p>
          <a:endParaRPr lang="en-US"/>
        </a:p>
      </dgm:t>
    </dgm:pt>
    <dgm:pt modelId="{BC4EA865-B677-46FF-8F7D-C6D2AE8A8081}" type="pres">
      <dgm:prSet presAssocID="{FE32A600-0E07-4C32-B500-ECAC34FE8CA1}" presName="arrowAndChildren" presStyleCnt="0"/>
      <dgm:spPr/>
      <dgm:t>
        <a:bodyPr/>
        <a:lstStyle/>
        <a:p>
          <a:endParaRPr lang="en-US"/>
        </a:p>
      </dgm:t>
    </dgm:pt>
    <dgm:pt modelId="{B6B8C7C2-1297-4714-A2C6-1EEE59F1AB68}" type="pres">
      <dgm:prSet presAssocID="{FE32A600-0E07-4C32-B500-ECAC34FE8CA1}" presName="parentTextArrow" presStyleLbl="node1" presStyleIdx="2" presStyleCnt="4"/>
      <dgm:spPr/>
      <dgm:t>
        <a:bodyPr/>
        <a:lstStyle/>
        <a:p>
          <a:endParaRPr lang="en-US"/>
        </a:p>
      </dgm:t>
    </dgm:pt>
    <dgm:pt modelId="{4722EC4D-94A6-44D9-A4BE-F3D16ABD1F5A}" type="pres">
      <dgm:prSet presAssocID="{82FDAC6A-E484-42FA-9A9D-45B5B8CAEE54}" presName="sp" presStyleCnt="0"/>
      <dgm:spPr/>
      <dgm:t>
        <a:bodyPr/>
        <a:lstStyle/>
        <a:p>
          <a:endParaRPr lang="en-US"/>
        </a:p>
      </dgm:t>
    </dgm:pt>
    <dgm:pt modelId="{2CC53AD8-B9AB-486C-BC59-42E9969AF5FC}" type="pres">
      <dgm:prSet presAssocID="{6D7019A1-EB20-47DC-8C2E-C899CED37C3D}" presName="arrowAndChildren" presStyleCnt="0"/>
      <dgm:spPr/>
      <dgm:t>
        <a:bodyPr/>
        <a:lstStyle/>
        <a:p>
          <a:endParaRPr lang="en-US"/>
        </a:p>
      </dgm:t>
    </dgm:pt>
    <dgm:pt modelId="{4E19AADD-F979-4886-988B-0E5EFF66B745}" type="pres">
      <dgm:prSet presAssocID="{6D7019A1-EB20-47DC-8C2E-C899CED37C3D}" presName="parentTextArrow" presStyleLbl="node1" presStyleIdx="2" presStyleCnt="4"/>
      <dgm:spPr/>
      <dgm:t>
        <a:bodyPr/>
        <a:lstStyle/>
        <a:p>
          <a:endParaRPr lang="en-US"/>
        </a:p>
      </dgm:t>
    </dgm:pt>
    <dgm:pt modelId="{BF39CE67-8B32-4F63-B542-E366BD1F3AE0}" type="pres">
      <dgm:prSet presAssocID="{6D7019A1-EB20-47DC-8C2E-C899CED37C3D}" presName="arrow" presStyleLbl="node1" presStyleIdx="3" presStyleCnt="4"/>
      <dgm:spPr/>
      <dgm:t>
        <a:bodyPr/>
        <a:lstStyle/>
        <a:p>
          <a:endParaRPr lang="en-US"/>
        </a:p>
      </dgm:t>
    </dgm:pt>
    <dgm:pt modelId="{7A478B4A-C329-43F8-97E3-85741A6F2145}" type="pres">
      <dgm:prSet presAssocID="{6D7019A1-EB20-47DC-8C2E-C899CED37C3D}" presName="descendantArrow" presStyleCnt="0"/>
      <dgm:spPr/>
    </dgm:pt>
    <dgm:pt modelId="{4002F7A3-6DB4-4284-8742-693DC69D2FE5}" type="pres">
      <dgm:prSet presAssocID="{982488A8-3733-4058-A652-9110401A5CAD}" presName="childTextArrow" presStyleLbl="fgAccFollowNode1" presStyleIdx="2" presStyleCnt="5">
        <dgm:presLayoutVars>
          <dgm:bulletEnabled val="1"/>
        </dgm:presLayoutVars>
      </dgm:prSet>
      <dgm:spPr/>
      <dgm:t>
        <a:bodyPr/>
        <a:lstStyle/>
        <a:p>
          <a:endParaRPr lang="en-US"/>
        </a:p>
      </dgm:t>
    </dgm:pt>
    <dgm:pt modelId="{AD7FB717-FBAB-4BCF-BFF5-B2A602927004}" type="pres">
      <dgm:prSet presAssocID="{D40F6362-59C2-4103-8875-4CEEB3288B10}" presName="childTextArrow" presStyleLbl="fgAccFollowNode1" presStyleIdx="3" presStyleCnt="5">
        <dgm:presLayoutVars>
          <dgm:bulletEnabled val="1"/>
        </dgm:presLayoutVars>
      </dgm:prSet>
      <dgm:spPr/>
      <dgm:t>
        <a:bodyPr/>
        <a:lstStyle/>
        <a:p>
          <a:endParaRPr lang="en-US"/>
        </a:p>
      </dgm:t>
    </dgm:pt>
    <dgm:pt modelId="{9512771E-17E8-4FD9-8242-D613F09F367E}" type="pres">
      <dgm:prSet presAssocID="{7F9F079E-51D1-4AC1-B023-6E90929ADCAC}" presName="childTextArrow" presStyleLbl="fgAccFollowNode1" presStyleIdx="4" presStyleCnt="5">
        <dgm:presLayoutVars>
          <dgm:bulletEnabled val="1"/>
        </dgm:presLayoutVars>
      </dgm:prSet>
      <dgm:spPr/>
      <dgm:t>
        <a:bodyPr/>
        <a:lstStyle/>
        <a:p>
          <a:endParaRPr lang="en-US"/>
        </a:p>
      </dgm:t>
    </dgm:pt>
  </dgm:ptLst>
  <dgm:cxnLst>
    <dgm:cxn modelId="{6E826BA2-75E4-4C8A-8060-A2953F909C3E}" type="presOf" srcId="{7F9F079E-51D1-4AC1-B023-6E90929ADCAC}" destId="{9512771E-17E8-4FD9-8242-D613F09F367E}" srcOrd="0" destOrd="0" presId="urn:microsoft.com/office/officeart/2005/8/layout/process4"/>
    <dgm:cxn modelId="{21AAFA69-BFC4-41ED-8D98-4689ED66136C}" type="presOf" srcId="{E12DB049-4DEE-4731-BA3E-08D85C53A69D}" destId="{02D34839-156F-480E-8C81-3465954BB0DF}" srcOrd="0" destOrd="0" presId="urn:microsoft.com/office/officeart/2005/8/layout/process4"/>
    <dgm:cxn modelId="{D4FF57AF-D5BD-4C3D-B3F8-74DF2A6189DC}" srcId="{E12DB049-4DEE-4731-BA3E-08D85C53A69D}" destId="{942587FE-FB8D-4B76-9526-11EF15EC2F9F}" srcOrd="2" destOrd="0" parTransId="{B179E661-B1A5-4A70-8E9E-375082F2E9A4}" sibTransId="{0AD6E49D-143E-470E-90D3-4E38B74C8044}"/>
    <dgm:cxn modelId="{A480909F-CDA0-4BFA-BD17-F7240EB167AA}" type="presOf" srcId="{942587FE-FB8D-4B76-9526-11EF15EC2F9F}" destId="{325C45C8-03B4-45FD-831C-27D89E5C1C5D}" srcOrd="0" destOrd="0" presId="urn:microsoft.com/office/officeart/2005/8/layout/process4"/>
    <dgm:cxn modelId="{5568BF9D-32CC-423E-AF4A-4BB33347EAA6}" srcId="{6D7019A1-EB20-47DC-8C2E-C899CED37C3D}" destId="{7F9F079E-51D1-4AC1-B023-6E90929ADCAC}" srcOrd="2" destOrd="0" parTransId="{ADB9EA45-82FD-4289-BE08-D69A8A5C6270}" sibTransId="{28E7CAFC-22C1-46B8-8476-845570CE944C}"/>
    <dgm:cxn modelId="{3BEB0522-453B-4761-82CE-80B7F70ACC47}" srcId="{E12DB049-4DEE-4731-BA3E-08D85C53A69D}" destId="{D71F69B3-D3AB-44FE-9191-CE0C15D44AF1}" srcOrd="3" destOrd="0" parTransId="{42628EF7-42CC-4540-AA6C-71D4B33780C5}" sibTransId="{941ECF82-14D2-477D-A98D-25D6A373A023}"/>
    <dgm:cxn modelId="{A4299764-0BA6-4C12-9AD5-CD90B05AC739}" type="presOf" srcId="{982488A8-3733-4058-A652-9110401A5CAD}" destId="{4002F7A3-6DB4-4284-8742-693DC69D2FE5}" srcOrd="0" destOrd="0" presId="urn:microsoft.com/office/officeart/2005/8/layout/process4"/>
    <dgm:cxn modelId="{5627EA46-A3C1-437F-AB38-DC083AD25704}" type="presOf" srcId="{D9F40BCC-CC84-4C5D-869C-65D50F3AAC89}" destId="{EE9AD92C-558D-45FD-9C7B-7E33E8889B42}" srcOrd="0" destOrd="0" presId="urn:microsoft.com/office/officeart/2005/8/layout/process4"/>
    <dgm:cxn modelId="{DA457ADE-DCF9-4033-9E2D-756612FD9ACE}" type="presOf" srcId="{D40F6362-59C2-4103-8875-4CEEB3288B10}" destId="{AD7FB717-FBAB-4BCF-BFF5-B2A602927004}" srcOrd="0" destOrd="0" presId="urn:microsoft.com/office/officeart/2005/8/layout/process4"/>
    <dgm:cxn modelId="{2E012AA1-9708-41C9-A59D-70802A259A5F}" srcId="{D71F69B3-D3AB-44FE-9191-CE0C15D44AF1}" destId="{D9F40BCC-CC84-4C5D-869C-65D50F3AAC89}" srcOrd="1" destOrd="0" parTransId="{FCFB1624-CD19-494E-A3CB-A69E2C8C50E1}" sibTransId="{C9D32C70-5AC1-4CCD-A94C-AA0080A1A6A5}"/>
    <dgm:cxn modelId="{1F5F2973-1607-4057-9C73-23E603DC6A86}" type="presOf" srcId="{6D7019A1-EB20-47DC-8C2E-C899CED37C3D}" destId="{BF39CE67-8B32-4F63-B542-E366BD1F3AE0}" srcOrd="1" destOrd="0" presId="urn:microsoft.com/office/officeart/2005/8/layout/process4"/>
    <dgm:cxn modelId="{ECA6B114-734A-4271-BE19-D1B27D486E4D}" type="presOf" srcId="{FE32A600-0E07-4C32-B500-ECAC34FE8CA1}" destId="{B6B8C7C2-1297-4714-A2C6-1EEE59F1AB68}" srcOrd="0" destOrd="0" presId="urn:microsoft.com/office/officeart/2005/8/layout/process4"/>
    <dgm:cxn modelId="{B72B62B6-6AB9-40D0-B4D2-C4D3F525AEBF}" srcId="{E12DB049-4DEE-4731-BA3E-08D85C53A69D}" destId="{6D7019A1-EB20-47DC-8C2E-C899CED37C3D}" srcOrd="0" destOrd="0" parTransId="{AEEBA143-31C4-49BA-ADFC-6F40CD851559}" sibTransId="{82FDAC6A-E484-42FA-9A9D-45B5B8CAEE54}"/>
    <dgm:cxn modelId="{F64EF307-ECF5-4F79-92C7-6C1C36033515}" srcId="{D71F69B3-D3AB-44FE-9191-CE0C15D44AF1}" destId="{DB432BDB-BB3D-47EF-98DB-5149A1BCDCD7}" srcOrd="0" destOrd="0" parTransId="{A4EDB89E-5152-4B87-936E-25BB8574F3A2}" sibTransId="{DB8C6A81-30DA-4509-8531-05453AEC1E59}"/>
    <dgm:cxn modelId="{4A3321B4-B0D4-4CFE-81A4-88FAE55F2795}" type="presOf" srcId="{6D7019A1-EB20-47DC-8C2E-C899CED37C3D}" destId="{4E19AADD-F979-4886-988B-0E5EFF66B745}" srcOrd="0" destOrd="0" presId="urn:microsoft.com/office/officeart/2005/8/layout/process4"/>
    <dgm:cxn modelId="{A44EF9EF-0A62-401C-9253-4C3F7747010F}" srcId="{E12DB049-4DEE-4731-BA3E-08D85C53A69D}" destId="{FE32A600-0E07-4C32-B500-ECAC34FE8CA1}" srcOrd="1" destOrd="0" parTransId="{72339D26-2219-4E90-8270-4F8F1B34B89C}" sibTransId="{14EFC80E-3049-4097-9548-9B3D68CFF4C2}"/>
    <dgm:cxn modelId="{6164CAEE-8824-441A-9F65-0B8BE5C4F63B}" type="presOf" srcId="{D71F69B3-D3AB-44FE-9191-CE0C15D44AF1}" destId="{ED283713-13B5-4E18-B57F-ECF06AEE3A20}" srcOrd="0" destOrd="0" presId="urn:microsoft.com/office/officeart/2005/8/layout/process4"/>
    <dgm:cxn modelId="{A315DD57-D43E-45D0-9217-13C133B7CD7A}" type="presOf" srcId="{D71F69B3-D3AB-44FE-9191-CE0C15D44AF1}" destId="{54DB1643-8C71-4BD2-A92D-5BACA8233AE4}" srcOrd="1" destOrd="0" presId="urn:microsoft.com/office/officeart/2005/8/layout/process4"/>
    <dgm:cxn modelId="{22B1813B-467C-439C-92C2-568274140430}" srcId="{6D7019A1-EB20-47DC-8C2E-C899CED37C3D}" destId="{D40F6362-59C2-4103-8875-4CEEB3288B10}" srcOrd="1" destOrd="0" parTransId="{95AD12BB-3410-48BF-A88E-8A23BE04736C}" sibTransId="{5C50C5A8-8FB8-435C-8635-7DA95E29E397}"/>
    <dgm:cxn modelId="{0E707BD7-61CA-4368-A54F-1A1D0641A867}" type="presOf" srcId="{DB432BDB-BB3D-47EF-98DB-5149A1BCDCD7}" destId="{3C269FB8-5E0C-4CFB-8844-37291EF4E28E}" srcOrd="0" destOrd="0" presId="urn:microsoft.com/office/officeart/2005/8/layout/process4"/>
    <dgm:cxn modelId="{41EBF68B-5560-44C8-83BA-82CC4378CE1F}" srcId="{6D7019A1-EB20-47DC-8C2E-C899CED37C3D}" destId="{982488A8-3733-4058-A652-9110401A5CAD}" srcOrd="0" destOrd="0" parTransId="{A0664E0F-D854-4257-88CB-121AB8FEFC59}" sibTransId="{A598BFF8-A975-47ED-92B3-06BC2EA83B64}"/>
    <dgm:cxn modelId="{99FF2E8B-0553-462B-8E67-B81556658720}" type="presParOf" srcId="{02D34839-156F-480E-8C81-3465954BB0DF}" destId="{F5D36C90-4160-40F3-A3AC-DEA07926341B}" srcOrd="0" destOrd="0" presId="urn:microsoft.com/office/officeart/2005/8/layout/process4"/>
    <dgm:cxn modelId="{339B1C25-B9BF-417C-910A-B5B45194E018}" type="presParOf" srcId="{F5D36C90-4160-40F3-A3AC-DEA07926341B}" destId="{ED283713-13B5-4E18-B57F-ECF06AEE3A20}" srcOrd="0" destOrd="0" presId="urn:microsoft.com/office/officeart/2005/8/layout/process4"/>
    <dgm:cxn modelId="{08E9B650-A5F6-4C01-9FCC-5FFB4E7F1B8B}" type="presParOf" srcId="{F5D36C90-4160-40F3-A3AC-DEA07926341B}" destId="{54DB1643-8C71-4BD2-A92D-5BACA8233AE4}" srcOrd="1" destOrd="0" presId="urn:microsoft.com/office/officeart/2005/8/layout/process4"/>
    <dgm:cxn modelId="{8B637C28-B280-4783-85A2-AE68B98FC409}" type="presParOf" srcId="{F5D36C90-4160-40F3-A3AC-DEA07926341B}" destId="{D3AE4C59-7114-4E5E-AFFA-6407399F600D}" srcOrd="2" destOrd="0" presId="urn:microsoft.com/office/officeart/2005/8/layout/process4"/>
    <dgm:cxn modelId="{81412B40-B6F8-456C-8190-34150CE6482D}" type="presParOf" srcId="{D3AE4C59-7114-4E5E-AFFA-6407399F600D}" destId="{3C269FB8-5E0C-4CFB-8844-37291EF4E28E}" srcOrd="0" destOrd="0" presId="urn:microsoft.com/office/officeart/2005/8/layout/process4"/>
    <dgm:cxn modelId="{710A8953-0AA8-4C21-89A3-DB21C4B6D436}" type="presParOf" srcId="{D3AE4C59-7114-4E5E-AFFA-6407399F600D}" destId="{EE9AD92C-558D-45FD-9C7B-7E33E8889B42}" srcOrd="1" destOrd="0" presId="urn:microsoft.com/office/officeart/2005/8/layout/process4"/>
    <dgm:cxn modelId="{1431F2C3-74B6-4790-8742-8B2F93557293}" type="presParOf" srcId="{02D34839-156F-480E-8C81-3465954BB0DF}" destId="{C2187054-4823-43D5-81CD-DA8052016C81}" srcOrd="1" destOrd="0" presId="urn:microsoft.com/office/officeart/2005/8/layout/process4"/>
    <dgm:cxn modelId="{92A6B406-DB84-4A3E-900F-818AB2BBAD01}" type="presParOf" srcId="{02D34839-156F-480E-8C81-3465954BB0DF}" destId="{7BCDDA34-F1C6-46D2-8E07-902F6E8F7D66}" srcOrd="2" destOrd="0" presId="urn:microsoft.com/office/officeart/2005/8/layout/process4"/>
    <dgm:cxn modelId="{FF0247CA-F6F1-4A19-B454-CC3350167044}" type="presParOf" srcId="{7BCDDA34-F1C6-46D2-8E07-902F6E8F7D66}" destId="{325C45C8-03B4-45FD-831C-27D89E5C1C5D}" srcOrd="0" destOrd="0" presId="urn:microsoft.com/office/officeart/2005/8/layout/process4"/>
    <dgm:cxn modelId="{6E6EA5B7-9D59-44E1-9182-05285B38EEDF}" type="presParOf" srcId="{02D34839-156F-480E-8C81-3465954BB0DF}" destId="{3C57BD30-5C44-4062-B2D3-003445F15AE0}" srcOrd="3" destOrd="0" presId="urn:microsoft.com/office/officeart/2005/8/layout/process4"/>
    <dgm:cxn modelId="{1665A960-90A7-4EF1-A4D8-D9A25138F803}" type="presParOf" srcId="{02D34839-156F-480E-8C81-3465954BB0DF}" destId="{BC4EA865-B677-46FF-8F7D-C6D2AE8A8081}" srcOrd="4" destOrd="0" presId="urn:microsoft.com/office/officeart/2005/8/layout/process4"/>
    <dgm:cxn modelId="{4A298124-032A-45E2-A12D-857A7596C0A7}" type="presParOf" srcId="{BC4EA865-B677-46FF-8F7D-C6D2AE8A8081}" destId="{B6B8C7C2-1297-4714-A2C6-1EEE59F1AB68}" srcOrd="0" destOrd="0" presId="urn:microsoft.com/office/officeart/2005/8/layout/process4"/>
    <dgm:cxn modelId="{D8129D96-75EC-4F3E-98F0-9410B5FD2260}" type="presParOf" srcId="{02D34839-156F-480E-8C81-3465954BB0DF}" destId="{4722EC4D-94A6-44D9-A4BE-F3D16ABD1F5A}" srcOrd="5" destOrd="0" presId="urn:microsoft.com/office/officeart/2005/8/layout/process4"/>
    <dgm:cxn modelId="{82C93AEC-587E-458C-BF6E-6C70D259EC2D}" type="presParOf" srcId="{02D34839-156F-480E-8C81-3465954BB0DF}" destId="{2CC53AD8-B9AB-486C-BC59-42E9969AF5FC}" srcOrd="6" destOrd="0" presId="urn:microsoft.com/office/officeart/2005/8/layout/process4"/>
    <dgm:cxn modelId="{FD833CFD-26BA-4F1D-B721-0831BB749FCE}" type="presParOf" srcId="{2CC53AD8-B9AB-486C-BC59-42E9969AF5FC}" destId="{4E19AADD-F979-4886-988B-0E5EFF66B745}" srcOrd="0" destOrd="0" presId="urn:microsoft.com/office/officeart/2005/8/layout/process4"/>
    <dgm:cxn modelId="{955395C4-9BE2-49B5-BB67-294C95963490}" type="presParOf" srcId="{2CC53AD8-B9AB-486C-BC59-42E9969AF5FC}" destId="{BF39CE67-8B32-4F63-B542-E366BD1F3AE0}" srcOrd="1" destOrd="0" presId="urn:microsoft.com/office/officeart/2005/8/layout/process4"/>
    <dgm:cxn modelId="{F86F0CF5-B1FD-4172-A2D6-870F3B638082}" type="presParOf" srcId="{2CC53AD8-B9AB-486C-BC59-42E9969AF5FC}" destId="{7A478B4A-C329-43F8-97E3-85741A6F2145}" srcOrd="2" destOrd="0" presId="urn:microsoft.com/office/officeart/2005/8/layout/process4"/>
    <dgm:cxn modelId="{89C68EC3-7F04-4716-9204-688AA5D6FB84}" type="presParOf" srcId="{7A478B4A-C329-43F8-97E3-85741A6F2145}" destId="{4002F7A3-6DB4-4284-8742-693DC69D2FE5}" srcOrd="0" destOrd="0" presId="urn:microsoft.com/office/officeart/2005/8/layout/process4"/>
    <dgm:cxn modelId="{C7CC172D-3C31-4D3B-9687-CE2EF4F4031E}" type="presParOf" srcId="{7A478B4A-C329-43F8-97E3-85741A6F2145}" destId="{AD7FB717-FBAB-4BCF-BFF5-B2A602927004}" srcOrd="1" destOrd="0" presId="urn:microsoft.com/office/officeart/2005/8/layout/process4"/>
    <dgm:cxn modelId="{0B5F85AC-5F0C-49EB-BFE2-C4044CEC3FC3}" type="presParOf" srcId="{7A478B4A-C329-43F8-97E3-85741A6F2145}" destId="{9512771E-17E8-4FD9-8242-D613F09F367E}" srcOrd="2"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12DB049-4DEE-4731-BA3E-08D85C53A69D}"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en-GB"/>
        </a:p>
      </dgm:t>
    </dgm:pt>
    <dgm:pt modelId="{8A56AFAC-DEF3-40D1-BDCD-18FDF72EEB59}">
      <dgm:prSet/>
      <dgm:spPr/>
      <dgm:t>
        <a:bodyPr/>
        <a:lstStyle/>
        <a:p>
          <a:pPr rtl="0"/>
          <a:r>
            <a:rPr lang="en-US" dirty="0" smtClean="0"/>
            <a:t>No prosecution shall be instituted against any person without the previous sanction of the Board.</a:t>
          </a:r>
          <a:endParaRPr lang="en-GB" dirty="0"/>
        </a:p>
      </dgm:t>
    </dgm:pt>
    <dgm:pt modelId="{8C40A118-9C32-4CC9-8377-13AB8F2C1C8B}" type="parTrans" cxnId="{A3945E5B-251F-4959-AECD-635F9201247B}">
      <dgm:prSet/>
      <dgm:spPr/>
      <dgm:t>
        <a:bodyPr/>
        <a:lstStyle/>
        <a:p>
          <a:endParaRPr lang="en-GB"/>
        </a:p>
      </dgm:t>
    </dgm:pt>
    <dgm:pt modelId="{218480CB-F657-4DF8-A7AD-1745D5C88131}" type="sibTrans" cxnId="{A3945E5B-251F-4959-AECD-635F9201247B}">
      <dgm:prSet/>
      <dgm:spPr/>
      <dgm:t>
        <a:bodyPr/>
        <a:lstStyle/>
        <a:p>
          <a:endParaRPr lang="en-GB"/>
        </a:p>
      </dgm:t>
    </dgm:pt>
    <dgm:pt modelId="{8D3DE98C-74C0-4BCE-BE63-9032F84107C3}" type="pres">
      <dgm:prSet presAssocID="{E12DB049-4DEE-4731-BA3E-08D85C53A69D}" presName="linear" presStyleCnt="0">
        <dgm:presLayoutVars>
          <dgm:animLvl val="lvl"/>
          <dgm:resizeHandles val="exact"/>
        </dgm:presLayoutVars>
      </dgm:prSet>
      <dgm:spPr/>
      <dgm:t>
        <a:bodyPr/>
        <a:lstStyle/>
        <a:p>
          <a:endParaRPr lang="en-US"/>
        </a:p>
      </dgm:t>
    </dgm:pt>
    <dgm:pt modelId="{EEFBBB16-4A1B-46DB-A917-3EE0DFD5D955}" type="pres">
      <dgm:prSet presAssocID="{8A56AFAC-DEF3-40D1-BDCD-18FDF72EEB59}" presName="parentText" presStyleLbl="node1" presStyleIdx="0" presStyleCnt="1">
        <dgm:presLayoutVars>
          <dgm:chMax val="0"/>
          <dgm:bulletEnabled val="1"/>
        </dgm:presLayoutVars>
      </dgm:prSet>
      <dgm:spPr/>
      <dgm:t>
        <a:bodyPr/>
        <a:lstStyle/>
        <a:p>
          <a:endParaRPr lang="en-US"/>
        </a:p>
      </dgm:t>
    </dgm:pt>
  </dgm:ptLst>
  <dgm:cxnLst>
    <dgm:cxn modelId="{39EE6C39-ABC8-4B16-85E1-3102ADBD4685}" type="presOf" srcId="{E12DB049-4DEE-4731-BA3E-08D85C53A69D}" destId="{8D3DE98C-74C0-4BCE-BE63-9032F84107C3}" srcOrd="0" destOrd="0" presId="urn:microsoft.com/office/officeart/2005/8/layout/vList2"/>
    <dgm:cxn modelId="{5858E7F8-90F4-4F06-8B5D-2D4B050590F7}" type="presOf" srcId="{8A56AFAC-DEF3-40D1-BDCD-18FDF72EEB59}" destId="{EEFBBB16-4A1B-46DB-A917-3EE0DFD5D955}" srcOrd="0" destOrd="0" presId="urn:microsoft.com/office/officeart/2005/8/layout/vList2"/>
    <dgm:cxn modelId="{A3945E5B-251F-4959-AECD-635F9201247B}" srcId="{E12DB049-4DEE-4731-BA3E-08D85C53A69D}" destId="{8A56AFAC-DEF3-40D1-BDCD-18FDF72EEB59}" srcOrd="0" destOrd="0" parTransId="{8C40A118-9C32-4CC9-8377-13AB8F2C1C8B}" sibTransId="{218480CB-F657-4DF8-A7AD-1745D5C88131}"/>
    <dgm:cxn modelId="{69A37920-50CC-4840-A834-AB79A09D7966}" type="presParOf" srcId="{8D3DE98C-74C0-4BCE-BE63-9032F84107C3}" destId="{EEFBBB16-4A1B-46DB-A917-3EE0DFD5D955}"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030E046-67B3-4A3D-813A-9DF40DB18788}" type="doc">
      <dgm:prSet loTypeId="urn:microsoft.com/office/officeart/2005/8/layout/process4" loCatId="list" qsTypeId="urn:microsoft.com/office/officeart/2005/8/quickstyle/simple1" qsCatId="simple" csTypeId="urn:microsoft.com/office/officeart/2005/8/colors/accent2_1" csCatId="accent2" phldr="1"/>
      <dgm:spPr/>
      <dgm:t>
        <a:bodyPr/>
        <a:lstStyle/>
        <a:p>
          <a:endParaRPr lang="en-GB"/>
        </a:p>
      </dgm:t>
    </dgm:pt>
    <dgm:pt modelId="{5EC8D8C4-0FB9-4627-A153-B3755B6EBFCD}">
      <dgm:prSet/>
      <dgm:spPr/>
      <dgm:t>
        <a:bodyPr/>
        <a:lstStyle/>
        <a:p>
          <a:pPr rtl="0"/>
          <a:r>
            <a:rPr lang="en-US" dirty="0" smtClean="0"/>
            <a:t>No suit, claim or action to enforce any right in respect of any property held </a:t>
          </a:r>
          <a:r>
            <a:rPr lang="en-US" dirty="0" err="1" smtClean="0"/>
            <a:t>benami</a:t>
          </a:r>
          <a:r>
            <a:rPr lang="en-US" dirty="0" smtClean="0"/>
            <a:t> shall lie</a:t>
          </a:r>
          <a:endParaRPr lang="en-GB" dirty="0"/>
        </a:p>
      </dgm:t>
    </dgm:pt>
    <dgm:pt modelId="{D616E058-E803-401D-B42B-2216BFFF4636}" type="parTrans" cxnId="{D73CC0CB-6C79-42D4-8743-318D13A811E5}">
      <dgm:prSet/>
      <dgm:spPr/>
      <dgm:t>
        <a:bodyPr/>
        <a:lstStyle/>
        <a:p>
          <a:endParaRPr lang="en-GB"/>
        </a:p>
      </dgm:t>
    </dgm:pt>
    <dgm:pt modelId="{B9750A70-EF57-4275-AAA2-0CB9D37F4B49}" type="sibTrans" cxnId="{D73CC0CB-6C79-42D4-8743-318D13A811E5}">
      <dgm:prSet/>
      <dgm:spPr/>
      <dgm:t>
        <a:bodyPr/>
        <a:lstStyle/>
        <a:p>
          <a:endParaRPr lang="en-GB"/>
        </a:p>
      </dgm:t>
    </dgm:pt>
    <dgm:pt modelId="{224D1533-B9DA-4234-8105-D6C1C8D9F050}">
      <dgm:prSet/>
      <dgm:spPr/>
      <dgm:t>
        <a:bodyPr/>
        <a:lstStyle/>
        <a:p>
          <a:pPr rtl="0"/>
          <a:r>
            <a:rPr lang="en-US" dirty="0" smtClean="0"/>
            <a:t>against the person in whose name the property is held or against any other person</a:t>
          </a:r>
          <a:endParaRPr lang="en-GB" dirty="0"/>
        </a:p>
      </dgm:t>
    </dgm:pt>
    <dgm:pt modelId="{4AACBEDA-7F1C-45D5-969D-631B0D701AFB}" type="parTrans" cxnId="{60A491DA-9B0C-436D-9209-6C883E40C554}">
      <dgm:prSet/>
      <dgm:spPr/>
      <dgm:t>
        <a:bodyPr/>
        <a:lstStyle/>
        <a:p>
          <a:endParaRPr lang="en-US"/>
        </a:p>
      </dgm:t>
    </dgm:pt>
    <dgm:pt modelId="{9EFDD4BC-4697-401B-8364-DABDDAC91FB7}" type="sibTrans" cxnId="{60A491DA-9B0C-436D-9209-6C883E40C554}">
      <dgm:prSet/>
      <dgm:spPr/>
      <dgm:t>
        <a:bodyPr/>
        <a:lstStyle/>
        <a:p>
          <a:endParaRPr lang="en-US"/>
        </a:p>
      </dgm:t>
    </dgm:pt>
    <dgm:pt modelId="{56F91641-BF70-42BA-BB60-7FE52EE48993}">
      <dgm:prSet/>
      <dgm:spPr/>
      <dgm:t>
        <a:bodyPr/>
        <a:lstStyle/>
        <a:p>
          <a:pPr rtl="0"/>
          <a:r>
            <a:rPr lang="en-US" smtClean="0"/>
            <a:t>by </a:t>
          </a:r>
          <a:r>
            <a:rPr lang="en-US" dirty="0" smtClean="0"/>
            <a:t>or on behalf of a person claiming to be the real owner of such property.</a:t>
          </a:r>
          <a:endParaRPr lang="en-GB" dirty="0"/>
        </a:p>
      </dgm:t>
    </dgm:pt>
    <dgm:pt modelId="{D8F22DBC-59B5-4F13-85B5-F3206DC12546}" type="parTrans" cxnId="{7AE71EC9-5231-4BF4-A4D2-2E91BF72947C}">
      <dgm:prSet/>
      <dgm:spPr/>
      <dgm:t>
        <a:bodyPr/>
        <a:lstStyle/>
        <a:p>
          <a:endParaRPr lang="en-US"/>
        </a:p>
      </dgm:t>
    </dgm:pt>
    <dgm:pt modelId="{FAF8F823-FE02-4A6C-B74E-5D1E3B15DDEF}" type="sibTrans" cxnId="{7AE71EC9-5231-4BF4-A4D2-2E91BF72947C}">
      <dgm:prSet/>
      <dgm:spPr/>
      <dgm:t>
        <a:bodyPr/>
        <a:lstStyle/>
        <a:p>
          <a:endParaRPr lang="en-US"/>
        </a:p>
      </dgm:t>
    </dgm:pt>
    <dgm:pt modelId="{3F302839-180F-4A4E-AEB5-60BBB8CB5848}" type="pres">
      <dgm:prSet presAssocID="{6030E046-67B3-4A3D-813A-9DF40DB18788}" presName="Name0" presStyleCnt="0">
        <dgm:presLayoutVars>
          <dgm:dir/>
          <dgm:animLvl val="lvl"/>
          <dgm:resizeHandles val="exact"/>
        </dgm:presLayoutVars>
      </dgm:prSet>
      <dgm:spPr/>
      <dgm:t>
        <a:bodyPr/>
        <a:lstStyle/>
        <a:p>
          <a:endParaRPr lang="en-US"/>
        </a:p>
      </dgm:t>
    </dgm:pt>
    <dgm:pt modelId="{61E9D151-4E49-4896-9C53-C97A737EAFF2}" type="pres">
      <dgm:prSet presAssocID="{56F91641-BF70-42BA-BB60-7FE52EE48993}" presName="boxAndChildren" presStyleCnt="0"/>
      <dgm:spPr/>
    </dgm:pt>
    <dgm:pt modelId="{BF075B0F-A614-4970-8CE9-4D8C258CCC3A}" type="pres">
      <dgm:prSet presAssocID="{56F91641-BF70-42BA-BB60-7FE52EE48993}" presName="parentTextBox" presStyleLbl="node1" presStyleIdx="0" presStyleCnt="3"/>
      <dgm:spPr/>
      <dgm:t>
        <a:bodyPr/>
        <a:lstStyle/>
        <a:p>
          <a:endParaRPr lang="en-US"/>
        </a:p>
      </dgm:t>
    </dgm:pt>
    <dgm:pt modelId="{1F0E46BD-1167-45E7-A0CC-C277FC5126ED}" type="pres">
      <dgm:prSet presAssocID="{9EFDD4BC-4697-401B-8364-DABDDAC91FB7}" presName="sp" presStyleCnt="0"/>
      <dgm:spPr/>
    </dgm:pt>
    <dgm:pt modelId="{7F113645-02F8-418C-8A19-8F1FE26DF2AC}" type="pres">
      <dgm:prSet presAssocID="{224D1533-B9DA-4234-8105-D6C1C8D9F050}" presName="arrowAndChildren" presStyleCnt="0"/>
      <dgm:spPr/>
    </dgm:pt>
    <dgm:pt modelId="{A68724F0-A280-44CA-A450-D68A52D91EB1}" type="pres">
      <dgm:prSet presAssocID="{224D1533-B9DA-4234-8105-D6C1C8D9F050}" presName="parentTextArrow" presStyleLbl="node1" presStyleIdx="1" presStyleCnt="3"/>
      <dgm:spPr/>
      <dgm:t>
        <a:bodyPr/>
        <a:lstStyle/>
        <a:p>
          <a:endParaRPr lang="en-US"/>
        </a:p>
      </dgm:t>
    </dgm:pt>
    <dgm:pt modelId="{80F52ACC-AA8F-4A25-8C54-4A5D8622C632}" type="pres">
      <dgm:prSet presAssocID="{B9750A70-EF57-4275-AAA2-0CB9D37F4B49}" presName="sp" presStyleCnt="0"/>
      <dgm:spPr/>
    </dgm:pt>
    <dgm:pt modelId="{00FA021F-7496-4D41-8693-A728650083AA}" type="pres">
      <dgm:prSet presAssocID="{5EC8D8C4-0FB9-4627-A153-B3755B6EBFCD}" presName="arrowAndChildren" presStyleCnt="0"/>
      <dgm:spPr/>
    </dgm:pt>
    <dgm:pt modelId="{8A0CC884-54D8-4016-8FB5-0C1D2BD29B3E}" type="pres">
      <dgm:prSet presAssocID="{5EC8D8C4-0FB9-4627-A153-B3755B6EBFCD}" presName="parentTextArrow" presStyleLbl="node1" presStyleIdx="2" presStyleCnt="3"/>
      <dgm:spPr/>
      <dgm:t>
        <a:bodyPr/>
        <a:lstStyle/>
        <a:p>
          <a:endParaRPr lang="en-US"/>
        </a:p>
      </dgm:t>
    </dgm:pt>
  </dgm:ptLst>
  <dgm:cxnLst>
    <dgm:cxn modelId="{71CC944B-2CA5-4AB6-828A-6725205EAB62}" type="presOf" srcId="{224D1533-B9DA-4234-8105-D6C1C8D9F050}" destId="{A68724F0-A280-44CA-A450-D68A52D91EB1}" srcOrd="0" destOrd="0" presId="urn:microsoft.com/office/officeart/2005/8/layout/process4"/>
    <dgm:cxn modelId="{7AE71EC9-5231-4BF4-A4D2-2E91BF72947C}" srcId="{6030E046-67B3-4A3D-813A-9DF40DB18788}" destId="{56F91641-BF70-42BA-BB60-7FE52EE48993}" srcOrd="2" destOrd="0" parTransId="{D8F22DBC-59B5-4F13-85B5-F3206DC12546}" sibTransId="{FAF8F823-FE02-4A6C-B74E-5D1E3B15DDEF}"/>
    <dgm:cxn modelId="{60A491DA-9B0C-436D-9209-6C883E40C554}" srcId="{6030E046-67B3-4A3D-813A-9DF40DB18788}" destId="{224D1533-B9DA-4234-8105-D6C1C8D9F050}" srcOrd="1" destOrd="0" parTransId="{4AACBEDA-7F1C-45D5-969D-631B0D701AFB}" sibTransId="{9EFDD4BC-4697-401B-8364-DABDDAC91FB7}"/>
    <dgm:cxn modelId="{EDE94A27-A497-40F0-A429-FB9B1DB03244}" type="presOf" srcId="{5EC8D8C4-0FB9-4627-A153-B3755B6EBFCD}" destId="{8A0CC884-54D8-4016-8FB5-0C1D2BD29B3E}" srcOrd="0" destOrd="0" presId="urn:microsoft.com/office/officeart/2005/8/layout/process4"/>
    <dgm:cxn modelId="{D73CC0CB-6C79-42D4-8743-318D13A811E5}" srcId="{6030E046-67B3-4A3D-813A-9DF40DB18788}" destId="{5EC8D8C4-0FB9-4627-A153-B3755B6EBFCD}" srcOrd="0" destOrd="0" parTransId="{D616E058-E803-401D-B42B-2216BFFF4636}" sibTransId="{B9750A70-EF57-4275-AAA2-0CB9D37F4B49}"/>
    <dgm:cxn modelId="{72F9D780-873A-43DB-8317-99EF7FFC3558}" type="presOf" srcId="{6030E046-67B3-4A3D-813A-9DF40DB18788}" destId="{3F302839-180F-4A4E-AEB5-60BBB8CB5848}" srcOrd="0" destOrd="0" presId="urn:microsoft.com/office/officeart/2005/8/layout/process4"/>
    <dgm:cxn modelId="{E76A5223-A612-468B-805D-F31021BD2AA0}" type="presOf" srcId="{56F91641-BF70-42BA-BB60-7FE52EE48993}" destId="{BF075B0F-A614-4970-8CE9-4D8C258CCC3A}" srcOrd="0" destOrd="0" presId="urn:microsoft.com/office/officeart/2005/8/layout/process4"/>
    <dgm:cxn modelId="{32E6560A-6A20-4702-A8E1-B47013868F9B}" type="presParOf" srcId="{3F302839-180F-4A4E-AEB5-60BBB8CB5848}" destId="{61E9D151-4E49-4896-9C53-C97A737EAFF2}" srcOrd="0" destOrd="0" presId="urn:microsoft.com/office/officeart/2005/8/layout/process4"/>
    <dgm:cxn modelId="{52B593AB-9FF6-430C-B5CA-48B837FD0474}" type="presParOf" srcId="{61E9D151-4E49-4896-9C53-C97A737EAFF2}" destId="{BF075B0F-A614-4970-8CE9-4D8C258CCC3A}" srcOrd="0" destOrd="0" presId="urn:microsoft.com/office/officeart/2005/8/layout/process4"/>
    <dgm:cxn modelId="{DF7F3F5E-EED9-4D58-AEB0-A489872CD7D9}" type="presParOf" srcId="{3F302839-180F-4A4E-AEB5-60BBB8CB5848}" destId="{1F0E46BD-1167-45E7-A0CC-C277FC5126ED}" srcOrd="1" destOrd="0" presId="urn:microsoft.com/office/officeart/2005/8/layout/process4"/>
    <dgm:cxn modelId="{923B5735-DC7E-4ECD-B8D7-0C8DBB39E0F5}" type="presParOf" srcId="{3F302839-180F-4A4E-AEB5-60BBB8CB5848}" destId="{7F113645-02F8-418C-8A19-8F1FE26DF2AC}" srcOrd="2" destOrd="0" presId="urn:microsoft.com/office/officeart/2005/8/layout/process4"/>
    <dgm:cxn modelId="{B1A74ECF-8B95-4AF0-AD3A-5C5DB87292AF}" type="presParOf" srcId="{7F113645-02F8-418C-8A19-8F1FE26DF2AC}" destId="{A68724F0-A280-44CA-A450-D68A52D91EB1}" srcOrd="0" destOrd="0" presId="urn:microsoft.com/office/officeart/2005/8/layout/process4"/>
    <dgm:cxn modelId="{17397D73-C2BF-4F4F-BF6D-8803C48DE731}" type="presParOf" srcId="{3F302839-180F-4A4E-AEB5-60BBB8CB5848}" destId="{80F52ACC-AA8F-4A25-8C54-4A5D8622C632}" srcOrd="3" destOrd="0" presId="urn:microsoft.com/office/officeart/2005/8/layout/process4"/>
    <dgm:cxn modelId="{04FAE35D-6B84-43E8-9C91-2CE5A1363279}" type="presParOf" srcId="{3F302839-180F-4A4E-AEB5-60BBB8CB5848}" destId="{00FA021F-7496-4D41-8693-A728650083AA}" srcOrd="4" destOrd="0" presId="urn:microsoft.com/office/officeart/2005/8/layout/process4"/>
    <dgm:cxn modelId="{972F92AE-2F5B-4141-87A4-5A331AFD4F12}" type="presParOf" srcId="{00FA021F-7496-4D41-8693-A728650083AA}" destId="{8A0CC884-54D8-4016-8FB5-0C1D2BD29B3E}"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7AA5DA1-9155-4115-838C-7AD7DE589824}" type="doc">
      <dgm:prSet loTypeId="urn:microsoft.com/office/officeart/2005/8/layout/process4" loCatId="list" qsTypeId="urn:microsoft.com/office/officeart/2005/8/quickstyle/simple1" qsCatId="simple" csTypeId="urn:microsoft.com/office/officeart/2005/8/colors/accent2_1" csCatId="accent2" phldr="1"/>
      <dgm:spPr/>
      <dgm:t>
        <a:bodyPr/>
        <a:lstStyle/>
        <a:p>
          <a:endParaRPr lang="en-US"/>
        </a:p>
      </dgm:t>
    </dgm:pt>
    <dgm:pt modelId="{5E0BCACA-9C52-4C21-9323-C8541471351C}">
      <dgm:prSet/>
      <dgm:spPr/>
      <dgm:t>
        <a:bodyPr/>
        <a:lstStyle/>
        <a:p>
          <a:pPr rtl="0"/>
          <a:r>
            <a:rPr lang="en-US" smtClean="0"/>
            <a:t>No defence based on any right in respect of any property held benami shall be allowed </a:t>
          </a:r>
          <a:endParaRPr lang="en-US"/>
        </a:p>
      </dgm:t>
    </dgm:pt>
    <dgm:pt modelId="{8A3495AA-ABC9-43AB-85BE-8661FA1275D8}" type="parTrans" cxnId="{792871BB-2DCA-4456-A429-A1C40ED55E4B}">
      <dgm:prSet/>
      <dgm:spPr/>
      <dgm:t>
        <a:bodyPr/>
        <a:lstStyle/>
        <a:p>
          <a:endParaRPr lang="en-US"/>
        </a:p>
      </dgm:t>
    </dgm:pt>
    <dgm:pt modelId="{D7E57D6C-2691-4B89-8E54-CF511398982D}" type="sibTrans" cxnId="{792871BB-2DCA-4456-A429-A1C40ED55E4B}">
      <dgm:prSet/>
      <dgm:spPr/>
      <dgm:t>
        <a:bodyPr/>
        <a:lstStyle/>
        <a:p>
          <a:endParaRPr lang="en-US"/>
        </a:p>
      </dgm:t>
    </dgm:pt>
    <dgm:pt modelId="{A433BBBA-0A8D-4238-BD38-58B1B7592FAA}">
      <dgm:prSet/>
      <dgm:spPr/>
      <dgm:t>
        <a:bodyPr/>
        <a:lstStyle/>
        <a:p>
          <a:pPr rtl="0"/>
          <a:r>
            <a:rPr lang="en-US" dirty="0" smtClean="0"/>
            <a:t>whether against the person in whose name the property is held or against any other person, </a:t>
          </a:r>
          <a:endParaRPr lang="en-GB" dirty="0"/>
        </a:p>
      </dgm:t>
    </dgm:pt>
    <dgm:pt modelId="{04E46098-B135-4326-A097-FBDD92CD8566}" type="parTrans" cxnId="{6159F001-E794-4634-986D-F33E0910D363}">
      <dgm:prSet/>
      <dgm:spPr/>
      <dgm:t>
        <a:bodyPr/>
        <a:lstStyle/>
        <a:p>
          <a:endParaRPr lang="en-US"/>
        </a:p>
      </dgm:t>
    </dgm:pt>
    <dgm:pt modelId="{8ABAD390-6EE8-48C0-9A19-8F7F72B7433C}" type="sibTrans" cxnId="{6159F001-E794-4634-986D-F33E0910D363}">
      <dgm:prSet/>
      <dgm:spPr/>
      <dgm:t>
        <a:bodyPr/>
        <a:lstStyle/>
        <a:p>
          <a:endParaRPr lang="en-US"/>
        </a:p>
      </dgm:t>
    </dgm:pt>
    <dgm:pt modelId="{A45DB2B9-AAE6-468C-8089-4CB9BEACFCE9}">
      <dgm:prSet/>
      <dgm:spPr/>
      <dgm:t>
        <a:bodyPr/>
        <a:lstStyle/>
        <a:p>
          <a:pPr rtl="0"/>
          <a:r>
            <a:rPr lang="en-US" dirty="0" smtClean="0"/>
            <a:t>in any suit, claim or action by or on behalf of a person claiming to be the real owner of such property.</a:t>
          </a:r>
          <a:endParaRPr lang="en-GB" dirty="0"/>
        </a:p>
      </dgm:t>
    </dgm:pt>
    <dgm:pt modelId="{FC923971-6877-4E83-8676-26322EC09902}" type="parTrans" cxnId="{59DAA4AE-1736-4CC3-B7DE-99BFF0EFDDC4}">
      <dgm:prSet/>
      <dgm:spPr/>
      <dgm:t>
        <a:bodyPr/>
        <a:lstStyle/>
        <a:p>
          <a:endParaRPr lang="en-US"/>
        </a:p>
      </dgm:t>
    </dgm:pt>
    <dgm:pt modelId="{C6916B37-0EEC-40F4-8DB3-B2B0831FB7E5}" type="sibTrans" cxnId="{59DAA4AE-1736-4CC3-B7DE-99BFF0EFDDC4}">
      <dgm:prSet/>
      <dgm:spPr/>
      <dgm:t>
        <a:bodyPr/>
        <a:lstStyle/>
        <a:p>
          <a:endParaRPr lang="en-US"/>
        </a:p>
      </dgm:t>
    </dgm:pt>
    <dgm:pt modelId="{D51437D4-6DF2-4AEA-A17F-E1AA7BAB0041}" type="pres">
      <dgm:prSet presAssocID="{C7AA5DA1-9155-4115-838C-7AD7DE589824}" presName="Name0" presStyleCnt="0">
        <dgm:presLayoutVars>
          <dgm:dir/>
          <dgm:animLvl val="lvl"/>
          <dgm:resizeHandles val="exact"/>
        </dgm:presLayoutVars>
      </dgm:prSet>
      <dgm:spPr/>
      <dgm:t>
        <a:bodyPr/>
        <a:lstStyle/>
        <a:p>
          <a:endParaRPr lang="en-US"/>
        </a:p>
      </dgm:t>
    </dgm:pt>
    <dgm:pt modelId="{9DEF517F-1249-4BFC-8711-7C449FC6E06F}" type="pres">
      <dgm:prSet presAssocID="{A45DB2B9-AAE6-468C-8089-4CB9BEACFCE9}" presName="boxAndChildren" presStyleCnt="0"/>
      <dgm:spPr/>
    </dgm:pt>
    <dgm:pt modelId="{FEEEA4E8-22A5-4FE6-9B2F-6C1D3B83AC3C}" type="pres">
      <dgm:prSet presAssocID="{A45DB2B9-AAE6-468C-8089-4CB9BEACFCE9}" presName="parentTextBox" presStyleLbl="node1" presStyleIdx="0" presStyleCnt="3"/>
      <dgm:spPr/>
      <dgm:t>
        <a:bodyPr/>
        <a:lstStyle/>
        <a:p>
          <a:endParaRPr lang="en-US"/>
        </a:p>
      </dgm:t>
    </dgm:pt>
    <dgm:pt modelId="{0F634558-0822-405E-8A49-37BA089200A7}" type="pres">
      <dgm:prSet presAssocID="{8ABAD390-6EE8-48C0-9A19-8F7F72B7433C}" presName="sp" presStyleCnt="0"/>
      <dgm:spPr/>
    </dgm:pt>
    <dgm:pt modelId="{2B812BD3-B525-4620-B158-4C2D4F0935F5}" type="pres">
      <dgm:prSet presAssocID="{A433BBBA-0A8D-4238-BD38-58B1B7592FAA}" presName="arrowAndChildren" presStyleCnt="0"/>
      <dgm:spPr/>
    </dgm:pt>
    <dgm:pt modelId="{4909FDA2-74FD-49A8-A466-65E0222450E9}" type="pres">
      <dgm:prSet presAssocID="{A433BBBA-0A8D-4238-BD38-58B1B7592FAA}" presName="parentTextArrow" presStyleLbl="node1" presStyleIdx="1" presStyleCnt="3"/>
      <dgm:spPr/>
      <dgm:t>
        <a:bodyPr/>
        <a:lstStyle/>
        <a:p>
          <a:endParaRPr lang="en-US"/>
        </a:p>
      </dgm:t>
    </dgm:pt>
    <dgm:pt modelId="{756D4B7C-9F93-4D54-9A26-7F1926B13EDE}" type="pres">
      <dgm:prSet presAssocID="{D7E57D6C-2691-4B89-8E54-CF511398982D}" presName="sp" presStyleCnt="0"/>
      <dgm:spPr/>
    </dgm:pt>
    <dgm:pt modelId="{F25A82FC-FBD9-46C5-B3BF-515F596BB0C9}" type="pres">
      <dgm:prSet presAssocID="{5E0BCACA-9C52-4C21-9323-C8541471351C}" presName="arrowAndChildren" presStyleCnt="0"/>
      <dgm:spPr/>
    </dgm:pt>
    <dgm:pt modelId="{CC2DD19B-0528-42FA-AE43-60051DA72C9B}" type="pres">
      <dgm:prSet presAssocID="{5E0BCACA-9C52-4C21-9323-C8541471351C}" presName="parentTextArrow" presStyleLbl="node1" presStyleIdx="2" presStyleCnt="3"/>
      <dgm:spPr/>
      <dgm:t>
        <a:bodyPr/>
        <a:lstStyle/>
        <a:p>
          <a:endParaRPr lang="en-US"/>
        </a:p>
      </dgm:t>
    </dgm:pt>
  </dgm:ptLst>
  <dgm:cxnLst>
    <dgm:cxn modelId="{6159F001-E794-4634-986D-F33E0910D363}" srcId="{C7AA5DA1-9155-4115-838C-7AD7DE589824}" destId="{A433BBBA-0A8D-4238-BD38-58B1B7592FAA}" srcOrd="1" destOrd="0" parTransId="{04E46098-B135-4326-A097-FBDD92CD8566}" sibTransId="{8ABAD390-6EE8-48C0-9A19-8F7F72B7433C}"/>
    <dgm:cxn modelId="{572E0FBD-CFF7-44A2-830A-031F82316BB6}" type="presOf" srcId="{C7AA5DA1-9155-4115-838C-7AD7DE589824}" destId="{D51437D4-6DF2-4AEA-A17F-E1AA7BAB0041}" srcOrd="0" destOrd="0" presId="urn:microsoft.com/office/officeart/2005/8/layout/process4"/>
    <dgm:cxn modelId="{20B49D87-A31B-4CB2-9383-CA5E3DAA0B32}" type="presOf" srcId="{5E0BCACA-9C52-4C21-9323-C8541471351C}" destId="{CC2DD19B-0528-42FA-AE43-60051DA72C9B}" srcOrd="0" destOrd="0" presId="urn:microsoft.com/office/officeart/2005/8/layout/process4"/>
    <dgm:cxn modelId="{792871BB-2DCA-4456-A429-A1C40ED55E4B}" srcId="{C7AA5DA1-9155-4115-838C-7AD7DE589824}" destId="{5E0BCACA-9C52-4C21-9323-C8541471351C}" srcOrd="0" destOrd="0" parTransId="{8A3495AA-ABC9-43AB-85BE-8661FA1275D8}" sibTransId="{D7E57D6C-2691-4B89-8E54-CF511398982D}"/>
    <dgm:cxn modelId="{35F748F0-EECB-42F8-8479-E8049220AAE4}" type="presOf" srcId="{A433BBBA-0A8D-4238-BD38-58B1B7592FAA}" destId="{4909FDA2-74FD-49A8-A466-65E0222450E9}" srcOrd="0" destOrd="0" presId="urn:microsoft.com/office/officeart/2005/8/layout/process4"/>
    <dgm:cxn modelId="{59DAA4AE-1736-4CC3-B7DE-99BFF0EFDDC4}" srcId="{C7AA5DA1-9155-4115-838C-7AD7DE589824}" destId="{A45DB2B9-AAE6-468C-8089-4CB9BEACFCE9}" srcOrd="2" destOrd="0" parTransId="{FC923971-6877-4E83-8676-26322EC09902}" sibTransId="{C6916B37-0EEC-40F4-8DB3-B2B0831FB7E5}"/>
    <dgm:cxn modelId="{03B5F1B8-A9B8-451D-94A1-BF8554EA4DE8}" type="presOf" srcId="{A45DB2B9-AAE6-468C-8089-4CB9BEACFCE9}" destId="{FEEEA4E8-22A5-4FE6-9B2F-6C1D3B83AC3C}" srcOrd="0" destOrd="0" presId="urn:microsoft.com/office/officeart/2005/8/layout/process4"/>
    <dgm:cxn modelId="{B3F56C7C-96A7-4195-811E-0145211A0F71}" type="presParOf" srcId="{D51437D4-6DF2-4AEA-A17F-E1AA7BAB0041}" destId="{9DEF517F-1249-4BFC-8711-7C449FC6E06F}" srcOrd="0" destOrd="0" presId="urn:microsoft.com/office/officeart/2005/8/layout/process4"/>
    <dgm:cxn modelId="{8B0EFF92-A36B-4DF1-9D73-A65E7A165C30}" type="presParOf" srcId="{9DEF517F-1249-4BFC-8711-7C449FC6E06F}" destId="{FEEEA4E8-22A5-4FE6-9B2F-6C1D3B83AC3C}" srcOrd="0" destOrd="0" presId="urn:microsoft.com/office/officeart/2005/8/layout/process4"/>
    <dgm:cxn modelId="{2DECC432-5A6A-4511-A814-1EBCE9209979}" type="presParOf" srcId="{D51437D4-6DF2-4AEA-A17F-E1AA7BAB0041}" destId="{0F634558-0822-405E-8A49-37BA089200A7}" srcOrd="1" destOrd="0" presId="urn:microsoft.com/office/officeart/2005/8/layout/process4"/>
    <dgm:cxn modelId="{EBE105E7-2AB0-4A75-9B39-DA0E66CB47B7}" type="presParOf" srcId="{D51437D4-6DF2-4AEA-A17F-E1AA7BAB0041}" destId="{2B812BD3-B525-4620-B158-4C2D4F0935F5}" srcOrd="2" destOrd="0" presId="urn:microsoft.com/office/officeart/2005/8/layout/process4"/>
    <dgm:cxn modelId="{FF9C8190-0316-4EB2-8E81-89011090B516}" type="presParOf" srcId="{2B812BD3-B525-4620-B158-4C2D4F0935F5}" destId="{4909FDA2-74FD-49A8-A466-65E0222450E9}" srcOrd="0" destOrd="0" presId="urn:microsoft.com/office/officeart/2005/8/layout/process4"/>
    <dgm:cxn modelId="{B735C963-9C32-44DC-96C5-B4A6101F6262}" type="presParOf" srcId="{D51437D4-6DF2-4AEA-A17F-E1AA7BAB0041}" destId="{756D4B7C-9F93-4D54-9A26-7F1926B13EDE}" srcOrd="3" destOrd="0" presId="urn:microsoft.com/office/officeart/2005/8/layout/process4"/>
    <dgm:cxn modelId="{235F76B9-C630-4510-92C0-BC0519BD11FB}" type="presParOf" srcId="{D51437D4-6DF2-4AEA-A17F-E1AA7BAB0041}" destId="{F25A82FC-FBD9-46C5-B3BF-515F596BB0C9}" srcOrd="4" destOrd="0" presId="urn:microsoft.com/office/officeart/2005/8/layout/process4"/>
    <dgm:cxn modelId="{E6BF437B-960D-4AA7-8D81-95C7E43BA423}" type="presParOf" srcId="{F25A82FC-FBD9-46C5-B3BF-515F596BB0C9}" destId="{CC2DD19B-0528-42FA-AE43-60051DA72C9B}" srcOrd="0" destOrd="0" presId="urn:microsoft.com/office/officeart/2005/8/layout/process4"/>
  </dgm:cxnLst>
  <dgm:bg/>
  <dgm:whole/>
</dgm:dataModel>
</file>

<file path=ppt/diagrams/data18.xml><?xml version="1.0" encoding="utf-8"?>
<dgm:dataModel xmlns:dgm="http://schemas.openxmlformats.org/drawingml/2006/diagram" xmlns:a="http://schemas.openxmlformats.org/drawingml/2006/main">
  <dgm:ptLst>
    <dgm:pt modelId="{A35FBD16-1E06-4CED-9C12-BE308B5A79F7}" type="doc">
      <dgm:prSet loTypeId="urn:microsoft.com/office/officeart/2005/8/layout/venn1" loCatId="relationship" qsTypeId="urn:microsoft.com/office/officeart/2005/8/quickstyle/simple1" qsCatId="simple" csTypeId="urn:microsoft.com/office/officeart/2005/8/colors/accent2_1" csCatId="accent2"/>
      <dgm:spPr/>
      <dgm:t>
        <a:bodyPr/>
        <a:lstStyle/>
        <a:p>
          <a:endParaRPr lang="en-GB"/>
        </a:p>
      </dgm:t>
    </dgm:pt>
    <dgm:pt modelId="{3D595271-892E-46A2-AFB7-179D16F5391F}">
      <dgm:prSet/>
      <dgm:spPr/>
      <dgm:t>
        <a:bodyPr/>
        <a:lstStyle/>
        <a:p>
          <a:pPr rtl="0"/>
          <a:r>
            <a:rPr lang="en-US" dirty="0" smtClean="0"/>
            <a:t>(1) No person, being a </a:t>
          </a:r>
          <a:r>
            <a:rPr lang="en-US" dirty="0" err="1" smtClean="0"/>
            <a:t>benamidar</a:t>
          </a:r>
          <a:r>
            <a:rPr lang="en-US" dirty="0" smtClean="0"/>
            <a:t> shall re-transfer the benami property held by him to the beneficial owner or any other person acting on his behalf. </a:t>
          </a:r>
          <a:endParaRPr lang="en-US" dirty="0"/>
        </a:p>
      </dgm:t>
    </dgm:pt>
    <dgm:pt modelId="{0E0D7E43-4614-4B77-8208-00ECD5FDE5A7}" type="parTrans" cxnId="{539DCD2E-B67C-4352-A124-436C65B5CFBE}">
      <dgm:prSet/>
      <dgm:spPr/>
      <dgm:t>
        <a:bodyPr/>
        <a:lstStyle/>
        <a:p>
          <a:endParaRPr lang="en-GB"/>
        </a:p>
      </dgm:t>
    </dgm:pt>
    <dgm:pt modelId="{DC59F42C-8DFD-4631-8823-C918A45697A1}" type="sibTrans" cxnId="{539DCD2E-B67C-4352-A124-436C65B5CFBE}">
      <dgm:prSet/>
      <dgm:spPr/>
      <dgm:t>
        <a:bodyPr/>
        <a:lstStyle/>
        <a:p>
          <a:endParaRPr lang="en-GB"/>
        </a:p>
      </dgm:t>
    </dgm:pt>
    <dgm:pt modelId="{3603A087-4229-40B0-B0EC-619DCD7B0AD6}">
      <dgm:prSet/>
      <dgm:spPr/>
      <dgm:t>
        <a:bodyPr/>
        <a:lstStyle/>
        <a:p>
          <a:pPr rtl="0"/>
          <a:r>
            <a:rPr lang="en-US" dirty="0" smtClean="0"/>
            <a:t>(2) Where any property is re-transferred in contravention of the provisions of sub-section (1), the </a:t>
          </a:r>
          <a:r>
            <a:rPr lang="en-US" b="1" u="sng" dirty="0" smtClean="0"/>
            <a:t>transaction of such property shall be deemed to be null and void</a:t>
          </a:r>
          <a:endParaRPr lang="en-GB" b="1" u="sng" dirty="0"/>
        </a:p>
      </dgm:t>
    </dgm:pt>
    <dgm:pt modelId="{0E3FC38E-8C4A-4554-B1A9-9F1F03C371B6}" type="parTrans" cxnId="{F8BCC23A-10DC-4389-A49E-668192F70AAC}">
      <dgm:prSet/>
      <dgm:spPr/>
      <dgm:t>
        <a:bodyPr/>
        <a:lstStyle/>
        <a:p>
          <a:endParaRPr lang="en-GB"/>
        </a:p>
      </dgm:t>
    </dgm:pt>
    <dgm:pt modelId="{8AC9D114-D20A-4B62-818A-A464F773510C}" type="sibTrans" cxnId="{F8BCC23A-10DC-4389-A49E-668192F70AAC}">
      <dgm:prSet/>
      <dgm:spPr/>
      <dgm:t>
        <a:bodyPr/>
        <a:lstStyle/>
        <a:p>
          <a:endParaRPr lang="en-GB"/>
        </a:p>
      </dgm:t>
    </dgm:pt>
    <dgm:pt modelId="{D2E166C5-64CD-45A0-B186-F4B32C7D628F}" type="pres">
      <dgm:prSet presAssocID="{A35FBD16-1E06-4CED-9C12-BE308B5A79F7}" presName="compositeShape" presStyleCnt="0">
        <dgm:presLayoutVars>
          <dgm:chMax val="7"/>
          <dgm:dir/>
          <dgm:resizeHandles val="exact"/>
        </dgm:presLayoutVars>
      </dgm:prSet>
      <dgm:spPr/>
      <dgm:t>
        <a:bodyPr/>
        <a:lstStyle/>
        <a:p>
          <a:endParaRPr lang="en-US"/>
        </a:p>
      </dgm:t>
    </dgm:pt>
    <dgm:pt modelId="{527F319B-F5AA-4ADE-B251-208C0CC58626}" type="pres">
      <dgm:prSet presAssocID="{3D595271-892E-46A2-AFB7-179D16F5391F}" presName="circ1" presStyleLbl="vennNode1" presStyleIdx="0" presStyleCnt="2"/>
      <dgm:spPr/>
      <dgm:t>
        <a:bodyPr/>
        <a:lstStyle/>
        <a:p>
          <a:endParaRPr lang="en-US"/>
        </a:p>
      </dgm:t>
    </dgm:pt>
    <dgm:pt modelId="{7DD425B1-E8DF-464D-B244-EFB34419196B}" type="pres">
      <dgm:prSet presAssocID="{3D595271-892E-46A2-AFB7-179D16F5391F}" presName="circ1Tx" presStyleLbl="revTx" presStyleIdx="0" presStyleCnt="0">
        <dgm:presLayoutVars>
          <dgm:chMax val="0"/>
          <dgm:chPref val="0"/>
          <dgm:bulletEnabled val="1"/>
        </dgm:presLayoutVars>
      </dgm:prSet>
      <dgm:spPr/>
      <dgm:t>
        <a:bodyPr/>
        <a:lstStyle/>
        <a:p>
          <a:endParaRPr lang="en-US"/>
        </a:p>
      </dgm:t>
    </dgm:pt>
    <dgm:pt modelId="{3D3EAAD7-7291-4291-9057-11A3B5EEC545}" type="pres">
      <dgm:prSet presAssocID="{3603A087-4229-40B0-B0EC-619DCD7B0AD6}" presName="circ2" presStyleLbl="vennNode1" presStyleIdx="1" presStyleCnt="2"/>
      <dgm:spPr/>
      <dgm:t>
        <a:bodyPr/>
        <a:lstStyle/>
        <a:p>
          <a:endParaRPr lang="en-US"/>
        </a:p>
      </dgm:t>
    </dgm:pt>
    <dgm:pt modelId="{E4B7C0CE-926A-41CF-9530-FCFBABB85F03}" type="pres">
      <dgm:prSet presAssocID="{3603A087-4229-40B0-B0EC-619DCD7B0AD6}" presName="circ2Tx" presStyleLbl="revTx" presStyleIdx="0" presStyleCnt="0">
        <dgm:presLayoutVars>
          <dgm:chMax val="0"/>
          <dgm:chPref val="0"/>
          <dgm:bulletEnabled val="1"/>
        </dgm:presLayoutVars>
      </dgm:prSet>
      <dgm:spPr/>
      <dgm:t>
        <a:bodyPr/>
        <a:lstStyle/>
        <a:p>
          <a:endParaRPr lang="en-US"/>
        </a:p>
      </dgm:t>
    </dgm:pt>
  </dgm:ptLst>
  <dgm:cxnLst>
    <dgm:cxn modelId="{4CEF9E56-AAB7-4376-897F-E73E14F9F0BC}" type="presOf" srcId="{3603A087-4229-40B0-B0EC-619DCD7B0AD6}" destId="{3D3EAAD7-7291-4291-9057-11A3B5EEC545}" srcOrd="0" destOrd="0" presId="urn:microsoft.com/office/officeart/2005/8/layout/venn1"/>
    <dgm:cxn modelId="{5D4331AE-FED1-4E83-80F6-109D5CC6B7BA}" type="presOf" srcId="{3603A087-4229-40B0-B0EC-619DCD7B0AD6}" destId="{E4B7C0CE-926A-41CF-9530-FCFBABB85F03}" srcOrd="1" destOrd="0" presId="urn:microsoft.com/office/officeart/2005/8/layout/venn1"/>
    <dgm:cxn modelId="{3828088A-7320-4839-A1C0-7B5437B0979D}" type="presOf" srcId="{A35FBD16-1E06-4CED-9C12-BE308B5A79F7}" destId="{D2E166C5-64CD-45A0-B186-F4B32C7D628F}" srcOrd="0" destOrd="0" presId="urn:microsoft.com/office/officeart/2005/8/layout/venn1"/>
    <dgm:cxn modelId="{9625C8CB-7901-4619-9F91-23E1778E25A9}" type="presOf" srcId="{3D595271-892E-46A2-AFB7-179D16F5391F}" destId="{7DD425B1-E8DF-464D-B244-EFB34419196B}" srcOrd="1" destOrd="0" presId="urn:microsoft.com/office/officeart/2005/8/layout/venn1"/>
    <dgm:cxn modelId="{F8BCC23A-10DC-4389-A49E-668192F70AAC}" srcId="{A35FBD16-1E06-4CED-9C12-BE308B5A79F7}" destId="{3603A087-4229-40B0-B0EC-619DCD7B0AD6}" srcOrd="1" destOrd="0" parTransId="{0E3FC38E-8C4A-4554-B1A9-9F1F03C371B6}" sibTransId="{8AC9D114-D20A-4B62-818A-A464F773510C}"/>
    <dgm:cxn modelId="{539DCD2E-B67C-4352-A124-436C65B5CFBE}" srcId="{A35FBD16-1E06-4CED-9C12-BE308B5A79F7}" destId="{3D595271-892E-46A2-AFB7-179D16F5391F}" srcOrd="0" destOrd="0" parTransId="{0E0D7E43-4614-4B77-8208-00ECD5FDE5A7}" sibTransId="{DC59F42C-8DFD-4631-8823-C918A45697A1}"/>
    <dgm:cxn modelId="{62F845DE-EC07-4DF2-A74F-5008F5EFF2DB}" type="presOf" srcId="{3D595271-892E-46A2-AFB7-179D16F5391F}" destId="{527F319B-F5AA-4ADE-B251-208C0CC58626}" srcOrd="0" destOrd="0" presId="urn:microsoft.com/office/officeart/2005/8/layout/venn1"/>
    <dgm:cxn modelId="{88261E3D-6433-4523-952E-B763006D2071}" type="presParOf" srcId="{D2E166C5-64CD-45A0-B186-F4B32C7D628F}" destId="{527F319B-F5AA-4ADE-B251-208C0CC58626}" srcOrd="0" destOrd="0" presId="urn:microsoft.com/office/officeart/2005/8/layout/venn1"/>
    <dgm:cxn modelId="{C79C72C6-C02A-4AD6-8F37-35F6344F8953}" type="presParOf" srcId="{D2E166C5-64CD-45A0-B186-F4B32C7D628F}" destId="{7DD425B1-E8DF-464D-B244-EFB34419196B}" srcOrd="1" destOrd="0" presId="urn:microsoft.com/office/officeart/2005/8/layout/venn1"/>
    <dgm:cxn modelId="{D33C7C27-D05A-490C-ACCD-8842CDBAFED3}" type="presParOf" srcId="{D2E166C5-64CD-45A0-B186-F4B32C7D628F}" destId="{3D3EAAD7-7291-4291-9057-11A3B5EEC545}" srcOrd="2" destOrd="0" presId="urn:microsoft.com/office/officeart/2005/8/layout/venn1"/>
    <dgm:cxn modelId="{ACEE6959-8914-417C-8B26-A0C82A3E305D}" type="presParOf" srcId="{D2E166C5-64CD-45A0-B186-F4B32C7D628F}" destId="{E4B7C0CE-926A-41CF-9530-FCFBABB85F03}" srcOrd="3"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EA5D306-D2AB-4FD1-8AB7-05890E4F0099}"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GB"/>
        </a:p>
      </dgm:t>
    </dgm:pt>
    <dgm:pt modelId="{02CD34C4-9B3E-42E8-B9A4-5968AD10BEB9}">
      <dgm:prSet/>
      <dgm:spPr/>
      <dgm:t>
        <a:bodyPr/>
        <a:lstStyle/>
        <a:p>
          <a:pPr rtl="0"/>
          <a:r>
            <a:rPr lang="en-GB" dirty="0" smtClean="0"/>
            <a:t>Adjudicating Authority</a:t>
          </a:r>
          <a:endParaRPr lang="en-GB" dirty="0"/>
        </a:p>
      </dgm:t>
    </dgm:pt>
    <dgm:pt modelId="{A0B87997-FDFB-496C-AC1F-F07853AB6511}" type="parTrans" cxnId="{6E3AD278-37AF-4B28-9182-7AABA33E629F}">
      <dgm:prSet/>
      <dgm:spPr/>
      <dgm:t>
        <a:bodyPr/>
        <a:lstStyle/>
        <a:p>
          <a:endParaRPr lang="en-GB"/>
        </a:p>
      </dgm:t>
    </dgm:pt>
    <dgm:pt modelId="{5E1DA07C-49FA-49B0-84F2-CB99DB238DBA}" type="sibTrans" cxnId="{6E3AD278-37AF-4B28-9182-7AABA33E629F}">
      <dgm:prSet/>
      <dgm:spPr/>
      <dgm:t>
        <a:bodyPr/>
        <a:lstStyle/>
        <a:p>
          <a:endParaRPr lang="en-GB"/>
        </a:p>
      </dgm:t>
    </dgm:pt>
    <dgm:pt modelId="{1823B619-84A7-41A1-BF3B-FB8D52C304E5}">
      <dgm:prSet/>
      <dgm:spPr/>
      <dgm:t>
        <a:bodyPr/>
        <a:lstStyle/>
        <a:p>
          <a:pPr rtl="0"/>
          <a:r>
            <a:rPr lang="en-GB" dirty="0" smtClean="0"/>
            <a:t>Approving Authority</a:t>
          </a:r>
          <a:endParaRPr lang="en-GB" dirty="0"/>
        </a:p>
      </dgm:t>
    </dgm:pt>
    <dgm:pt modelId="{3899DED4-4EEF-41B8-830D-E5C55B6040AF}" type="parTrans" cxnId="{3558319B-4A5E-4C80-9112-4F20604B7A35}">
      <dgm:prSet/>
      <dgm:spPr/>
      <dgm:t>
        <a:bodyPr/>
        <a:lstStyle/>
        <a:p>
          <a:endParaRPr lang="en-GB"/>
        </a:p>
      </dgm:t>
    </dgm:pt>
    <dgm:pt modelId="{0346CB69-4C35-4B80-BE03-395F3D9E6B94}" type="sibTrans" cxnId="{3558319B-4A5E-4C80-9112-4F20604B7A35}">
      <dgm:prSet/>
      <dgm:spPr/>
      <dgm:t>
        <a:bodyPr/>
        <a:lstStyle/>
        <a:p>
          <a:endParaRPr lang="en-GB"/>
        </a:p>
      </dgm:t>
    </dgm:pt>
    <dgm:pt modelId="{959A8CA9-09DA-4EBC-91FC-507F85C54AD7}">
      <dgm:prSet/>
      <dgm:spPr/>
      <dgm:t>
        <a:bodyPr/>
        <a:lstStyle/>
        <a:p>
          <a:pPr rtl="0"/>
          <a:r>
            <a:rPr lang="en-US" dirty="0" smtClean="0"/>
            <a:t>Additional Commissioner </a:t>
          </a:r>
          <a:endParaRPr lang="en-US" dirty="0"/>
        </a:p>
      </dgm:t>
    </dgm:pt>
    <dgm:pt modelId="{F711A1AF-A6E0-4A76-9735-74B49E089CF5}" type="parTrans" cxnId="{902FCB79-EE63-4156-B42C-D91DBA59D4A9}">
      <dgm:prSet/>
      <dgm:spPr/>
      <dgm:t>
        <a:bodyPr/>
        <a:lstStyle/>
        <a:p>
          <a:endParaRPr lang="en-GB"/>
        </a:p>
      </dgm:t>
    </dgm:pt>
    <dgm:pt modelId="{3597FD32-72E8-40B2-9846-AC5EB7451C1B}" type="sibTrans" cxnId="{902FCB79-EE63-4156-B42C-D91DBA59D4A9}">
      <dgm:prSet/>
      <dgm:spPr/>
      <dgm:t>
        <a:bodyPr/>
        <a:lstStyle/>
        <a:p>
          <a:endParaRPr lang="en-GB"/>
        </a:p>
      </dgm:t>
    </dgm:pt>
    <dgm:pt modelId="{96F2FE43-6239-4ADC-A502-BAFE254B96C1}">
      <dgm:prSet/>
      <dgm:spPr/>
      <dgm:t>
        <a:bodyPr/>
        <a:lstStyle/>
        <a:p>
          <a:pPr rtl="0"/>
          <a:r>
            <a:rPr lang="en-US" dirty="0" smtClean="0"/>
            <a:t>Joint Commissioner</a:t>
          </a:r>
          <a:endParaRPr lang="en-GB" dirty="0"/>
        </a:p>
      </dgm:t>
    </dgm:pt>
    <dgm:pt modelId="{D2E031C7-1D07-43EC-8830-C933BC28FA38}" type="parTrans" cxnId="{F71370A6-9EE2-40DD-A5EF-3EDB5ECB7F8B}">
      <dgm:prSet/>
      <dgm:spPr/>
      <dgm:t>
        <a:bodyPr/>
        <a:lstStyle/>
        <a:p>
          <a:endParaRPr lang="en-GB"/>
        </a:p>
      </dgm:t>
    </dgm:pt>
    <dgm:pt modelId="{1FE52977-15C8-4EFF-A071-CDDE5D667A68}" type="sibTrans" cxnId="{F71370A6-9EE2-40DD-A5EF-3EDB5ECB7F8B}">
      <dgm:prSet/>
      <dgm:spPr/>
      <dgm:t>
        <a:bodyPr/>
        <a:lstStyle/>
        <a:p>
          <a:endParaRPr lang="en-GB"/>
        </a:p>
      </dgm:t>
    </dgm:pt>
    <dgm:pt modelId="{9190244B-31FC-4331-9DCE-A5E25719EB22}">
      <dgm:prSet/>
      <dgm:spPr/>
      <dgm:t>
        <a:bodyPr/>
        <a:lstStyle/>
        <a:p>
          <a:pPr rtl="0"/>
          <a:r>
            <a:rPr lang="en-US" dirty="0" smtClean="0"/>
            <a:t>Initiating Officer</a:t>
          </a:r>
          <a:endParaRPr lang="en-GB" dirty="0"/>
        </a:p>
      </dgm:t>
    </dgm:pt>
    <dgm:pt modelId="{42D44B51-9160-4D55-92DB-8FFF24D46C78}" type="parTrans" cxnId="{0C2F7321-B19D-4505-8E53-9CB8DF9EF2C0}">
      <dgm:prSet/>
      <dgm:spPr/>
      <dgm:t>
        <a:bodyPr/>
        <a:lstStyle/>
        <a:p>
          <a:endParaRPr lang="en-GB"/>
        </a:p>
      </dgm:t>
    </dgm:pt>
    <dgm:pt modelId="{839934D0-BA11-40C2-9751-CC95F305D6FB}" type="sibTrans" cxnId="{0C2F7321-B19D-4505-8E53-9CB8DF9EF2C0}">
      <dgm:prSet/>
      <dgm:spPr/>
      <dgm:t>
        <a:bodyPr/>
        <a:lstStyle/>
        <a:p>
          <a:endParaRPr lang="en-GB"/>
        </a:p>
      </dgm:t>
    </dgm:pt>
    <dgm:pt modelId="{B9983245-5076-4A21-9BF9-9865228300CD}">
      <dgm:prSet/>
      <dgm:spPr/>
      <dgm:t>
        <a:bodyPr/>
        <a:lstStyle/>
        <a:p>
          <a:pPr rtl="0"/>
          <a:r>
            <a:rPr lang="en-US" dirty="0" smtClean="0"/>
            <a:t>Deputy Commissioner</a:t>
          </a:r>
          <a:endParaRPr lang="en-GB" dirty="0"/>
        </a:p>
      </dgm:t>
    </dgm:pt>
    <dgm:pt modelId="{0CC4CCED-19E1-4743-9C68-166CA9207B42}" type="parTrans" cxnId="{C2FDBD5C-3B7B-40F0-8028-B394C7ABD159}">
      <dgm:prSet/>
      <dgm:spPr/>
      <dgm:t>
        <a:bodyPr/>
        <a:lstStyle/>
        <a:p>
          <a:endParaRPr lang="en-GB"/>
        </a:p>
      </dgm:t>
    </dgm:pt>
    <dgm:pt modelId="{A286CC06-4CFB-4E75-B3D0-DD917490EA03}" type="sibTrans" cxnId="{C2FDBD5C-3B7B-40F0-8028-B394C7ABD159}">
      <dgm:prSet/>
      <dgm:spPr/>
      <dgm:t>
        <a:bodyPr/>
        <a:lstStyle/>
        <a:p>
          <a:endParaRPr lang="en-GB"/>
        </a:p>
      </dgm:t>
    </dgm:pt>
    <dgm:pt modelId="{3405F2FB-19D1-4A6E-9D82-6C9536E662B1}">
      <dgm:prSet/>
      <dgm:spPr/>
      <dgm:t>
        <a:bodyPr/>
        <a:lstStyle/>
        <a:p>
          <a:pPr rtl="0"/>
          <a:r>
            <a:rPr lang="en-US" dirty="0" smtClean="0"/>
            <a:t>Assistant Commissioner</a:t>
          </a:r>
          <a:endParaRPr lang="en-GB" dirty="0"/>
        </a:p>
      </dgm:t>
    </dgm:pt>
    <dgm:pt modelId="{E6D08707-73F4-49C5-96FD-BA9DFD70EAA4}" type="parTrans" cxnId="{3E9CA22E-CDFD-45EA-A41B-114C762937CC}">
      <dgm:prSet/>
      <dgm:spPr/>
      <dgm:t>
        <a:bodyPr/>
        <a:lstStyle/>
        <a:p>
          <a:endParaRPr lang="en-GB"/>
        </a:p>
      </dgm:t>
    </dgm:pt>
    <dgm:pt modelId="{250F01D6-D84A-46A5-A35C-ADCC7F794109}" type="sibTrans" cxnId="{3E9CA22E-CDFD-45EA-A41B-114C762937CC}">
      <dgm:prSet/>
      <dgm:spPr/>
      <dgm:t>
        <a:bodyPr/>
        <a:lstStyle/>
        <a:p>
          <a:endParaRPr lang="en-GB"/>
        </a:p>
      </dgm:t>
    </dgm:pt>
    <dgm:pt modelId="{31C9F191-7561-402C-9503-338A1F0CE167}">
      <dgm:prSet/>
      <dgm:spPr/>
      <dgm:t>
        <a:bodyPr/>
        <a:lstStyle/>
        <a:p>
          <a:pPr rtl="0"/>
          <a:r>
            <a:rPr lang="en-US" dirty="0" smtClean="0"/>
            <a:t>IRS – Commissioner</a:t>
          </a:r>
          <a:endParaRPr lang="en-GB" dirty="0"/>
        </a:p>
      </dgm:t>
    </dgm:pt>
    <dgm:pt modelId="{E232E8B3-625E-48CB-9FA1-8CC3884A4F51}" type="parTrans" cxnId="{4D8C412E-7849-4779-8BB9-A7F907C83261}">
      <dgm:prSet/>
      <dgm:spPr/>
      <dgm:t>
        <a:bodyPr/>
        <a:lstStyle/>
        <a:p>
          <a:endParaRPr lang="en-GB"/>
        </a:p>
      </dgm:t>
    </dgm:pt>
    <dgm:pt modelId="{D7D7D0B9-E370-424B-91CF-59A9A2D46F75}" type="sibTrans" cxnId="{4D8C412E-7849-4779-8BB9-A7F907C83261}">
      <dgm:prSet/>
      <dgm:spPr/>
      <dgm:t>
        <a:bodyPr/>
        <a:lstStyle/>
        <a:p>
          <a:endParaRPr lang="en-GB"/>
        </a:p>
      </dgm:t>
    </dgm:pt>
    <dgm:pt modelId="{2AD99575-F1FB-40A5-992C-7D93C3A95B62}">
      <dgm:prSet/>
      <dgm:spPr/>
      <dgm:t>
        <a:bodyPr/>
        <a:lstStyle/>
        <a:p>
          <a:pPr rtl="0"/>
          <a:r>
            <a:rPr lang="en-US" dirty="0" smtClean="0"/>
            <a:t>ILS- Joint Secretary</a:t>
          </a:r>
          <a:endParaRPr lang="en-GB" dirty="0"/>
        </a:p>
      </dgm:t>
    </dgm:pt>
    <dgm:pt modelId="{F4EFAD31-283E-4584-BA52-23BABE86FD16}" type="parTrans" cxnId="{F3B8727F-4BB4-4E0D-9972-746A3608310D}">
      <dgm:prSet/>
      <dgm:spPr/>
      <dgm:t>
        <a:bodyPr/>
        <a:lstStyle/>
        <a:p>
          <a:endParaRPr lang="en-GB"/>
        </a:p>
      </dgm:t>
    </dgm:pt>
    <dgm:pt modelId="{122883C5-71E3-4222-9305-1508548301C9}" type="sibTrans" cxnId="{F3B8727F-4BB4-4E0D-9972-746A3608310D}">
      <dgm:prSet/>
      <dgm:spPr/>
      <dgm:t>
        <a:bodyPr/>
        <a:lstStyle/>
        <a:p>
          <a:endParaRPr lang="en-GB"/>
        </a:p>
      </dgm:t>
    </dgm:pt>
    <dgm:pt modelId="{545096C6-DE0B-4599-9CA0-9A24B37D936F}">
      <dgm:prSet/>
      <dgm:spPr/>
      <dgm:t>
        <a:bodyPr/>
        <a:lstStyle/>
        <a:p>
          <a:pPr rtl="0"/>
          <a:r>
            <a:rPr lang="en-US" dirty="0" smtClean="0"/>
            <a:t>Administrator</a:t>
          </a:r>
          <a:endParaRPr lang="en-GB" dirty="0"/>
        </a:p>
      </dgm:t>
    </dgm:pt>
    <dgm:pt modelId="{AF8BCD09-3CBA-4445-8129-3C114838917E}" type="parTrans" cxnId="{720408AD-A33B-4481-B2F0-3D2A0626A9AE}">
      <dgm:prSet/>
      <dgm:spPr/>
      <dgm:t>
        <a:bodyPr/>
        <a:lstStyle/>
        <a:p>
          <a:endParaRPr lang="en-GB"/>
        </a:p>
      </dgm:t>
    </dgm:pt>
    <dgm:pt modelId="{057009A5-CFC1-4A87-AD57-B1E7C2A6CC6E}" type="sibTrans" cxnId="{720408AD-A33B-4481-B2F0-3D2A0626A9AE}">
      <dgm:prSet/>
      <dgm:spPr/>
      <dgm:t>
        <a:bodyPr/>
        <a:lstStyle/>
        <a:p>
          <a:endParaRPr lang="en-GB"/>
        </a:p>
      </dgm:t>
    </dgm:pt>
    <dgm:pt modelId="{036FE245-1D1E-49D0-90CF-52E55B5658E8}">
      <dgm:prSet/>
      <dgm:spPr/>
      <dgm:t>
        <a:bodyPr/>
        <a:lstStyle/>
        <a:p>
          <a:pPr rtl="0"/>
          <a:r>
            <a:rPr lang="en-US" dirty="0" smtClean="0"/>
            <a:t> Income-tax  Officer as defined in Sec. 2(25) of Income-tax Act</a:t>
          </a:r>
          <a:endParaRPr lang="en-GB" dirty="0"/>
        </a:p>
      </dgm:t>
    </dgm:pt>
    <dgm:pt modelId="{B04F1DCE-7AD5-4D86-8A8C-9531573CFD36}" type="parTrans" cxnId="{5581C708-8FEC-413D-BB43-FA17C772C012}">
      <dgm:prSet/>
      <dgm:spPr/>
      <dgm:t>
        <a:bodyPr/>
        <a:lstStyle/>
        <a:p>
          <a:endParaRPr lang="en-GB"/>
        </a:p>
      </dgm:t>
    </dgm:pt>
    <dgm:pt modelId="{3769B764-2007-4EA3-B5A0-35DCE2F5AFA7}" type="sibTrans" cxnId="{5581C708-8FEC-413D-BB43-FA17C772C012}">
      <dgm:prSet/>
      <dgm:spPr/>
      <dgm:t>
        <a:bodyPr/>
        <a:lstStyle/>
        <a:p>
          <a:endParaRPr lang="en-GB"/>
        </a:p>
      </dgm:t>
    </dgm:pt>
    <dgm:pt modelId="{A4BADD43-D6DA-4671-94C0-9B98999E0754}">
      <dgm:prSet/>
      <dgm:spPr/>
      <dgm:t>
        <a:bodyPr/>
        <a:lstStyle/>
        <a:p>
          <a:pPr rtl="0"/>
          <a:r>
            <a:rPr lang="en-GB" dirty="0" smtClean="0"/>
            <a:t>A chairperson and at least 2 members</a:t>
          </a:r>
          <a:endParaRPr lang="en-GB" dirty="0"/>
        </a:p>
      </dgm:t>
    </dgm:pt>
    <dgm:pt modelId="{1122FCA1-91BD-44CE-88CF-39A8F05FDB3D}" type="parTrans" cxnId="{871CAF86-0CEA-40ED-BDC4-041674E873EC}">
      <dgm:prSet/>
      <dgm:spPr/>
    </dgm:pt>
    <dgm:pt modelId="{1F63A2A1-7A35-4F9E-932A-A56351069845}" type="sibTrans" cxnId="{871CAF86-0CEA-40ED-BDC4-041674E873EC}">
      <dgm:prSet/>
      <dgm:spPr/>
    </dgm:pt>
    <dgm:pt modelId="{0752B2E0-7E7E-49C1-AE88-4CEA4E9D2CA0}" type="pres">
      <dgm:prSet presAssocID="{6EA5D306-D2AB-4FD1-8AB7-05890E4F0099}" presName="linear" presStyleCnt="0">
        <dgm:presLayoutVars>
          <dgm:dir/>
          <dgm:animLvl val="lvl"/>
          <dgm:resizeHandles val="exact"/>
        </dgm:presLayoutVars>
      </dgm:prSet>
      <dgm:spPr/>
      <dgm:t>
        <a:bodyPr/>
        <a:lstStyle/>
        <a:p>
          <a:endParaRPr lang="en-US"/>
        </a:p>
      </dgm:t>
    </dgm:pt>
    <dgm:pt modelId="{3FDC2230-D154-457F-8D88-35BC77172680}" type="pres">
      <dgm:prSet presAssocID="{02CD34C4-9B3E-42E8-B9A4-5968AD10BEB9}" presName="parentLin" presStyleCnt="0"/>
      <dgm:spPr/>
      <dgm:t>
        <a:bodyPr/>
        <a:lstStyle/>
        <a:p>
          <a:endParaRPr lang="en-US"/>
        </a:p>
      </dgm:t>
    </dgm:pt>
    <dgm:pt modelId="{E6F5F7E5-466F-4BB8-BEF8-20D438FDB3EF}" type="pres">
      <dgm:prSet presAssocID="{02CD34C4-9B3E-42E8-B9A4-5968AD10BEB9}" presName="parentLeftMargin" presStyleLbl="node1" presStyleIdx="0" presStyleCnt="4"/>
      <dgm:spPr/>
      <dgm:t>
        <a:bodyPr/>
        <a:lstStyle/>
        <a:p>
          <a:endParaRPr lang="en-US"/>
        </a:p>
      </dgm:t>
    </dgm:pt>
    <dgm:pt modelId="{C5BA59EB-9FD8-4358-9BAA-FF878766B5C9}" type="pres">
      <dgm:prSet presAssocID="{02CD34C4-9B3E-42E8-B9A4-5968AD10BEB9}" presName="parentText" presStyleLbl="node1" presStyleIdx="0" presStyleCnt="4">
        <dgm:presLayoutVars>
          <dgm:chMax val="0"/>
          <dgm:bulletEnabled val="1"/>
        </dgm:presLayoutVars>
      </dgm:prSet>
      <dgm:spPr/>
      <dgm:t>
        <a:bodyPr/>
        <a:lstStyle/>
        <a:p>
          <a:endParaRPr lang="en-US"/>
        </a:p>
      </dgm:t>
    </dgm:pt>
    <dgm:pt modelId="{BD80907B-B95D-41A7-BD8D-44DA0FAD40E0}" type="pres">
      <dgm:prSet presAssocID="{02CD34C4-9B3E-42E8-B9A4-5968AD10BEB9}" presName="negativeSpace" presStyleCnt="0"/>
      <dgm:spPr/>
      <dgm:t>
        <a:bodyPr/>
        <a:lstStyle/>
        <a:p>
          <a:endParaRPr lang="en-US"/>
        </a:p>
      </dgm:t>
    </dgm:pt>
    <dgm:pt modelId="{CAC71DA1-7ABD-449C-8F29-A3794808D01A}" type="pres">
      <dgm:prSet presAssocID="{02CD34C4-9B3E-42E8-B9A4-5968AD10BEB9}" presName="childText" presStyleLbl="conFgAcc1" presStyleIdx="0" presStyleCnt="4">
        <dgm:presLayoutVars>
          <dgm:bulletEnabled val="1"/>
        </dgm:presLayoutVars>
      </dgm:prSet>
      <dgm:spPr/>
      <dgm:t>
        <a:bodyPr/>
        <a:lstStyle/>
        <a:p>
          <a:endParaRPr lang="en-US"/>
        </a:p>
      </dgm:t>
    </dgm:pt>
    <dgm:pt modelId="{4F78E381-8E6A-4E76-98CC-C0725702CFC0}" type="pres">
      <dgm:prSet presAssocID="{5E1DA07C-49FA-49B0-84F2-CB99DB238DBA}" presName="spaceBetweenRectangles" presStyleCnt="0"/>
      <dgm:spPr/>
      <dgm:t>
        <a:bodyPr/>
        <a:lstStyle/>
        <a:p>
          <a:endParaRPr lang="en-US"/>
        </a:p>
      </dgm:t>
    </dgm:pt>
    <dgm:pt modelId="{6518B744-5AF9-40EB-840A-8795519E3AB3}" type="pres">
      <dgm:prSet presAssocID="{1823B619-84A7-41A1-BF3B-FB8D52C304E5}" presName="parentLin" presStyleCnt="0"/>
      <dgm:spPr/>
      <dgm:t>
        <a:bodyPr/>
        <a:lstStyle/>
        <a:p>
          <a:endParaRPr lang="en-US"/>
        </a:p>
      </dgm:t>
    </dgm:pt>
    <dgm:pt modelId="{E105CE48-8CAB-4986-B50B-9CA484AD7254}" type="pres">
      <dgm:prSet presAssocID="{1823B619-84A7-41A1-BF3B-FB8D52C304E5}" presName="parentLeftMargin" presStyleLbl="node1" presStyleIdx="0" presStyleCnt="4"/>
      <dgm:spPr/>
      <dgm:t>
        <a:bodyPr/>
        <a:lstStyle/>
        <a:p>
          <a:endParaRPr lang="en-US"/>
        </a:p>
      </dgm:t>
    </dgm:pt>
    <dgm:pt modelId="{761F902C-5114-43BC-A529-CFD8A2A1A80A}" type="pres">
      <dgm:prSet presAssocID="{1823B619-84A7-41A1-BF3B-FB8D52C304E5}" presName="parentText" presStyleLbl="node1" presStyleIdx="1" presStyleCnt="4">
        <dgm:presLayoutVars>
          <dgm:chMax val="0"/>
          <dgm:bulletEnabled val="1"/>
        </dgm:presLayoutVars>
      </dgm:prSet>
      <dgm:spPr/>
      <dgm:t>
        <a:bodyPr/>
        <a:lstStyle/>
        <a:p>
          <a:endParaRPr lang="en-US"/>
        </a:p>
      </dgm:t>
    </dgm:pt>
    <dgm:pt modelId="{51BAAAA9-D75F-4D6B-BB2C-92728D80C12B}" type="pres">
      <dgm:prSet presAssocID="{1823B619-84A7-41A1-BF3B-FB8D52C304E5}" presName="negativeSpace" presStyleCnt="0"/>
      <dgm:spPr/>
      <dgm:t>
        <a:bodyPr/>
        <a:lstStyle/>
        <a:p>
          <a:endParaRPr lang="en-US"/>
        </a:p>
      </dgm:t>
    </dgm:pt>
    <dgm:pt modelId="{32872FC6-66D5-4765-A1C7-8C3CB68A2CDD}" type="pres">
      <dgm:prSet presAssocID="{1823B619-84A7-41A1-BF3B-FB8D52C304E5}" presName="childText" presStyleLbl="conFgAcc1" presStyleIdx="1" presStyleCnt="4">
        <dgm:presLayoutVars>
          <dgm:bulletEnabled val="1"/>
        </dgm:presLayoutVars>
      </dgm:prSet>
      <dgm:spPr/>
      <dgm:t>
        <a:bodyPr/>
        <a:lstStyle/>
        <a:p>
          <a:endParaRPr lang="en-US"/>
        </a:p>
      </dgm:t>
    </dgm:pt>
    <dgm:pt modelId="{F5C4A4AB-224D-4EE9-BCA3-746D430188EF}" type="pres">
      <dgm:prSet presAssocID="{0346CB69-4C35-4B80-BE03-395F3D9E6B94}" presName="spaceBetweenRectangles" presStyleCnt="0"/>
      <dgm:spPr/>
      <dgm:t>
        <a:bodyPr/>
        <a:lstStyle/>
        <a:p>
          <a:endParaRPr lang="en-US"/>
        </a:p>
      </dgm:t>
    </dgm:pt>
    <dgm:pt modelId="{17CA3019-34B0-44F7-AF10-379B584080FC}" type="pres">
      <dgm:prSet presAssocID="{9190244B-31FC-4331-9DCE-A5E25719EB22}" presName="parentLin" presStyleCnt="0"/>
      <dgm:spPr/>
      <dgm:t>
        <a:bodyPr/>
        <a:lstStyle/>
        <a:p>
          <a:endParaRPr lang="en-US"/>
        </a:p>
      </dgm:t>
    </dgm:pt>
    <dgm:pt modelId="{C6632BB0-7E84-459A-ABE8-4F97234473D1}" type="pres">
      <dgm:prSet presAssocID="{9190244B-31FC-4331-9DCE-A5E25719EB22}" presName="parentLeftMargin" presStyleLbl="node1" presStyleIdx="1" presStyleCnt="4"/>
      <dgm:spPr/>
      <dgm:t>
        <a:bodyPr/>
        <a:lstStyle/>
        <a:p>
          <a:endParaRPr lang="en-US"/>
        </a:p>
      </dgm:t>
    </dgm:pt>
    <dgm:pt modelId="{08694B72-1DCB-406D-A92B-C5ACB9DF3E0F}" type="pres">
      <dgm:prSet presAssocID="{9190244B-31FC-4331-9DCE-A5E25719EB22}" presName="parentText" presStyleLbl="node1" presStyleIdx="2" presStyleCnt="4">
        <dgm:presLayoutVars>
          <dgm:chMax val="0"/>
          <dgm:bulletEnabled val="1"/>
        </dgm:presLayoutVars>
      </dgm:prSet>
      <dgm:spPr/>
      <dgm:t>
        <a:bodyPr/>
        <a:lstStyle/>
        <a:p>
          <a:endParaRPr lang="en-US"/>
        </a:p>
      </dgm:t>
    </dgm:pt>
    <dgm:pt modelId="{119914B8-102C-4AD7-9DB6-A2CA4F440D29}" type="pres">
      <dgm:prSet presAssocID="{9190244B-31FC-4331-9DCE-A5E25719EB22}" presName="negativeSpace" presStyleCnt="0"/>
      <dgm:spPr/>
      <dgm:t>
        <a:bodyPr/>
        <a:lstStyle/>
        <a:p>
          <a:endParaRPr lang="en-US"/>
        </a:p>
      </dgm:t>
    </dgm:pt>
    <dgm:pt modelId="{A0BAD329-08B6-4543-A443-9303032F9DF7}" type="pres">
      <dgm:prSet presAssocID="{9190244B-31FC-4331-9DCE-A5E25719EB22}" presName="childText" presStyleLbl="conFgAcc1" presStyleIdx="2" presStyleCnt="4">
        <dgm:presLayoutVars>
          <dgm:bulletEnabled val="1"/>
        </dgm:presLayoutVars>
      </dgm:prSet>
      <dgm:spPr/>
      <dgm:t>
        <a:bodyPr/>
        <a:lstStyle/>
        <a:p>
          <a:endParaRPr lang="en-GB"/>
        </a:p>
      </dgm:t>
    </dgm:pt>
    <dgm:pt modelId="{FC0CE95E-AA34-466D-A30C-9CB18C52D8D8}" type="pres">
      <dgm:prSet presAssocID="{839934D0-BA11-40C2-9751-CC95F305D6FB}" presName="spaceBetweenRectangles" presStyleCnt="0"/>
      <dgm:spPr/>
      <dgm:t>
        <a:bodyPr/>
        <a:lstStyle/>
        <a:p>
          <a:endParaRPr lang="en-US"/>
        </a:p>
      </dgm:t>
    </dgm:pt>
    <dgm:pt modelId="{E81A3C0E-1F61-47BC-A4E2-886250138E15}" type="pres">
      <dgm:prSet presAssocID="{545096C6-DE0B-4599-9CA0-9A24B37D936F}" presName="parentLin" presStyleCnt="0"/>
      <dgm:spPr/>
      <dgm:t>
        <a:bodyPr/>
        <a:lstStyle/>
        <a:p>
          <a:endParaRPr lang="en-US"/>
        </a:p>
      </dgm:t>
    </dgm:pt>
    <dgm:pt modelId="{8D384966-A275-43CE-91DA-4AD2B283D893}" type="pres">
      <dgm:prSet presAssocID="{545096C6-DE0B-4599-9CA0-9A24B37D936F}" presName="parentLeftMargin" presStyleLbl="node1" presStyleIdx="2" presStyleCnt="4"/>
      <dgm:spPr/>
      <dgm:t>
        <a:bodyPr/>
        <a:lstStyle/>
        <a:p>
          <a:endParaRPr lang="en-US"/>
        </a:p>
      </dgm:t>
    </dgm:pt>
    <dgm:pt modelId="{C2BE9952-2235-4F88-85ED-A58AA8C8A906}" type="pres">
      <dgm:prSet presAssocID="{545096C6-DE0B-4599-9CA0-9A24B37D936F}" presName="parentText" presStyleLbl="node1" presStyleIdx="3" presStyleCnt="4">
        <dgm:presLayoutVars>
          <dgm:chMax val="0"/>
          <dgm:bulletEnabled val="1"/>
        </dgm:presLayoutVars>
      </dgm:prSet>
      <dgm:spPr/>
      <dgm:t>
        <a:bodyPr/>
        <a:lstStyle/>
        <a:p>
          <a:endParaRPr lang="en-US"/>
        </a:p>
      </dgm:t>
    </dgm:pt>
    <dgm:pt modelId="{09FCDCE3-436D-4797-A8B4-E75F79DAF8A9}" type="pres">
      <dgm:prSet presAssocID="{545096C6-DE0B-4599-9CA0-9A24B37D936F}" presName="negativeSpace" presStyleCnt="0"/>
      <dgm:spPr/>
      <dgm:t>
        <a:bodyPr/>
        <a:lstStyle/>
        <a:p>
          <a:endParaRPr lang="en-US"/>
        </a:p>
      </dgm:t>
    </dgm:pt>
    <dgm:pt modelId="{EA5387EC-19C6-44D0-83C8-032FD2B95E8F}" type="pres">
      <dgm:prSet presAssocID="{545096C6-DE0B-4599-9CA0-9A24B37D936F}" presName="childText" presStyleLbl="conFgAcc1" presStyleIdx="3" presStyleCnt="4">
        <dgm:presLayoutVars>
          <dgm:bulletEnabled val="1"/>
        </dgm:presLayoutVars>
      </dgm:prSet>
      <dgm:spPr/>
      <dgm:t>
        <a:bodyPr/>
        <a:lstStyle/>
        <a:p>
          <a:endParaRPr lang="en-GB"/>
        </a:p>
      </dgm:t>
    </dgm:pt>
  </dgm:ptLst>
  <dgm:cxnLst>
    <dgm:cxn modelId="{ED1F15EF-15E9-4767-B2FA-2219DBF0AF25}" type="presOf" srcId="{959A8CA9-09DA-4EBC-91FC-507F85C54AD7}" destId="{32872FC6-66D5-4765-A1C7-8C3CB68A2CDD}" srcOrd="0" destOrd="0" presId="urn:microsoft.com/office/officeart/2005/8/layout/list1"/>
    <dgm:cxn modelId="{3558319B-4A5E-4C80-9112-4F20604B7A35}" srcId="{6EA5D306-D2AB-4FD1-8AB7-05890E4F0099}" destId="{1823B619-84A7-41A1-BF3B-FB8D52C304E5}" srcOrd="1" destOrd="0" parTransId="{3899DED4-4EEF-41B8-830D-E5C55B6040AF}" sibTransId="{0346CB69-4C35-4B80-BE03-395F3D9E6B94}"/>
    <dgm:cxn modelId="{F71370A6-9EE2-40DD-A5EF-3EDB5ECB7F8B}" srcId="{1823B619-84A7-41A1-BF3B-FB8D52C304E5}" destId="{96F2FE43-6239-4ADC-A502-BAFE254B96C1}" srcOrd="1" destOrd="0" parTransId="{D2E031C7-1D07-43EC-8830-C933BC28FA38}" sibTransId="{1FE52977-15C8-4EFF-A071-CDDE5D667A68}"/>
    <dgm:cxn modelId="{561DB076-AE0C-4DF7-BB9B-BA28887C4B3A}" type="presOf" srcId="{96F2FE43-6239-4ADC-A502-BAFE254B96C1}" destId="{32872FC6-66D5-4765-A1C7-8C3CB68A2CDD}" srcOrd="0" destOrd="1" presId="urn:microsoft.com/office/officeart/2005/8/layout/list1"/>
    <dgm:cxn modelId="{3CBE9FE2-EBF3-42A4-9B2C-462969FA1516}" type="presOf" srcId="{A4BADD43-D6DA-4671-94C0-9B98999E0754}" destId="{CAC71DA1-7ABD-449C-8F29-A3794808D01A}" srcOrd="0" destOrd="0" presId="urn:microsoft.com/office/officeart/2005/8/layout/list1"/>
    <dgm:cxn modelId="{C2FDBD5C-3B7B-40F0-8028-B394C7ABD159}" srcId="{9190244B-31FC-4331-9DCE-A5E25719EB22}" destId="{B9983245-5076-4A21-9BF9-9865228300CD}" srcOrd="0" destOrd="0" parTransId="{0CC4CCED-19E1-4743-9C68-166CA9207B42}" sibTransId="{A286CC06-4CFB-4E75-B3D0-DD917490EA03}"/>
    <dgm:cxn modelId="{CFAC1801-923D-427D-916C-7F764F5F8434}" type="presOf" srcId="{036FE245-1D1E-49D0-90CF-52E55B5658E8}" destId="{EA5387EC-19C6-44D0-83C8-032FD2B95E8F}" srcOrd="0" destOrd="0" presId="urn:microsoft.com/office/officeart/2005/8/layout/list1"/>
    <dgm:cxn modelId="{0C2F7321-B19D-4505-8E53-9CB8DF9EF2C0}" srcId="{6EA5D306-D2AB-4FD1-8AB7-05890E4F0099}" destId="{9190244B-31FC-4331-9DCE-A5E25719EB22}" srcOrd="2" destOrd="0" parTransId="{42D44B51-9160-4D55-92DB-8FFF24D46C78}" sibTransId="{839934D0-BA11-40C2-9751-CC95F305D6FB}"/>
    <dgm:cxn modelId="{7CDAB38D-A9CD-443D-9D5E-C719BA56B351}" type="presOf" srcId="{6EA5D306-D2AB-4FD1-8AB7-05890E4F0099}" destId="{0752B2E0-7E7E-49C1-AE88-4CEA4E9D2CA0}" srcOrd="0" destOrd="0" presId="urn:microsoft.com/office/officeart/2005/8/layout/list1"/>
    <dgm:cxn modelId="{602B1571-058E-41C8-85DD-43CA04380F67}" type="presOf" srcId="{31C9F191-7561-402C-9503-338A1F0CE167}" destId="{CAC71DA1-7ABD-449C-8F29-A3794808D01A}" srcOrd="0" destOrd="1" presId="urn:microsoft.com/office/officeart/2005/8/layout/list1"/>
    <dgm:cxn modelId="{8CEFC477-D45B-4CD5-83D4-4AD932703FAC}" type="presOf" srcId="{3405F2FB-19D1-4A6E-9D82-6C9536E662B1}" destId="{A0BAD329-08B6-4543-A443-9303032F9DF7}" srcOrd="0" destOrd="1" presId="urn:microsoft.com/office/officeart/2005/8/layout/list1"/>
    <dgm:cxn modelId="{902FCB79-EE63-4156-B42C-D91DBA59D4A9}" srcId="{1823B619-84A7-41A1-BF3B-FB8D52C304E5}" destId="{959A8CA9-09DA-4EBC-91FC-507F85C54AD7}" srcOrd="0" destOrd="0" parTransId="{F711A1AF-A6E0-4A76-9735-74B49E089CF5}" sibTransId="{3597FD32-72E8-40B2-9846-AC5EB7451C1B}"/>
    <dgm:cxn modelId="{3E9CA22E-CDFD-45EA-A41B-114C762937CC}" srcId="{9190244B-31FC-4331-9DCE-A5E25719EB22}" destId="{3405F2FB-19D1-4A6E-9D82-6C9536E662B1}" srcOrd="1" destOrd="0" parTransId="{E6D08707-73F4-49C5-96FD-BA9DFD70EAA4}" sibTransId="{250F01D6-D84A-46A5-A35C-ADCC7F794109}"/>
    <dgm:cxn modelId="{720408AD-A33B-4481-B2F0-3D2A0626A9AE}" srcId="{6EA5D306-D2AB-4FD1-8AB7-05890E4F0099}" destId="{545096C6-DE0B-4599-9CA0-9A24B37D936F}" srcOrd="3" destOrd="0" parTransId="{AF8BCD09-3CBA-4445-8129-3C114838917E}" sibTransId="{057009A5-CFC1-4A87-AD57-B1E7C2A6CC6E}"/>
    <dgm:cxn modelId="{4D8C412E-7849-4779-8BB9-A7F907C83261}" srcId="{02CD34C4-9B3E-42E8-B9A4-5968AD10BEB9}" destId="{31C9F191-7561-402C-9503-338A1F0CE167}" srcOrd="1" destOrd="0" parTransId="{E232E8B3-625E-48CB-9FA1-8CC3884A4F51}" sibTransId="{D7D7D0B9-E370-424B-91CF-59A9A2D46F75}"/>
    <dgm:cxn modelId="{F3B8727F-4BB4-4E0D-9972-746A3608310D}" srcId="{02CD34C4-9B3E-42E8-B9A4-5968AD10BEB9}" destId="{2AD99575-F1FB-40A5-992C-7D93C3A95B62}" srcOrd="2" destOrd="0" parTransId="{F4EFAD31-283E-4584-BA52-23BABE86FD16}" sibTransId="{122883C5-71E3-4222-9305-1508548301C9}"/>
    <dgm:cxn modelId="{6E3AD278-37AF-4B28-9182-7AABA33E629F}" srcId="{6EA5D306-D2AB-4FD1-8AB7-05890E4F0099}" destId="{02CD34C4-9B3E-42E8-B9A4-5968AD10BEB9}" srcOrd="0" destOrd="0" parTransId="{A0B87997-FDFB-496C-AC1F-F07853AB6511}" sibTransId="{5E1DA07C-49FA-49B0-84F2-CB99DB238DBA}"/>
    <dgm:cxn modelId="{5581C708-8FEC-413D-BB43-FA17C772C012}" srcId="{545096C6-DE0B-4599-9CA0-9A24B37D936F}" destId="{036FE245-1D1E-49D0-90CF-52E55B5658E8}" srcOrd="0" destOrd="0" parTransId="{B04F1DCE-7AD5-4D86-8A8C-9531573CFD36}" sibTransId="{3769B764-2007-4EA3-B5A0-35DCE2F5AFA7}"/>
    <dgm:cxn modelId="{11FB9ED6-0A1E-4A33-8467-1638ED123894}" type="presOf" srcId="{02CD34C4-9B3E-42E8-B9A4-5968AD10BEB9}" destId="{C5BA59EB-9FD8-4358-9BAA-FF878766B5C9}" srcOrd="1" destOrd="0" presId="urn:microsoft.com/office/officeart/2005/8/layout/list1"/>
    <dgm:cxn modelId="{5DA42F9D-F1E3-4766-8001-94610A9A9A17}" type="presOf" srcId="{2AD99575-F1FB-40A5-992C-7D93C3A95B62}" destId="{CAC71DA1-7ABD-449C-8F29-A3794808D01A}" srcOrd="0" destOrd="2" presId="urn:microsoft.com/office/officeart/2005/8/layout/list1"/>
    <dgm:cxn modelId="{4F53A5A8-4EAB-4FEB-8D01-723FEA6C5968}" type="presOf" srcId="{02CD34C4-9B3E-42E8-B9A4-5968AD10BEB9}" destId="{E6F5F7E5-466F-4BB8-BEF8-20D438FDB3EF}" srcOrd="0" destOrd="0" presId="urn:microsoft.com/office/officeart/2005/8/layout/list1"/>
    <dgm:cxn modelId="{397ED71B-11C9-44B3-A1C6-E9F0F3E32D36}" type="presOf" srcId="{9190244B-31FC-4331-9DCE-A5E25719EB22}" destId="{C6632BB0-7E84-459A-ABE8-4F97234473D1}" srcOrd="0" destOrd="0" presId="urn:microsoft.com/office/officeart/2005/8/layout/list1"/>
    <dgm:cxn modelId="{2559684A-FE54-49F8-BA29-7266E40CFD4F}" type="presOf" srcId="{B9983245-5076-4A21-9BF9-9865228300CD}" destId="{A0BAD329-08B6-4543-A443-9303032F9DF7}" srcOrd="0" destOrd="0" presId="urn:microsoft.com/office/officeart/2005/8/layout/list1"/>
    <dgm:cxn modelId="{55E9322E-B683-4221-A6C3-256FDA6313B9}" type="presOf" srcId="{9190244B-31FC-4331-9DCE-A5E25719EB22}" destId="{08694B72-1DCB-406D-A92B-C5ACB9DF3E0F}" srcOrd="1" destOrd="0" presId="urn:microsoft.com/office/officeart/2005/8/layout/list1"/>
    <dgm:cxn modelId="{08459036-28E1-4740-B1F3-38C450A46182}" type="presOf" srcId="{1823B619-84A7-41A1-BF3B-FB8D52C304E5}" destId="{E105CE48-8CAB-4986-B50B-9CA484AD7254}" srcOrd="0" destOrd="0" presId="urn:microsoft.com/office/officeart/2005/8/layout/list1"/>
    <dgm:cxn modelId="{FBBEE1BE-2CFE-4720-8980-2C2CE1780A8B}" type="presOf" srcId="{545096C6-DE0B-4599-9CA0-9A24B37D936F}" destId="{8D384966-A275-43CE-91DA-4AD2B283D893}" srcOrd="0" destOrd="0" presId="urn:microsoft.com/office/officeart/2005/8/layout/list1"/>
    <dgm:cxn modelId="{18C3F64F-ADBF-4F47-881F-8A8732006910}" type="presOf" srcId="{1823B619-84A7-41A1-BF3B-FB8D52C304E5}" destId="{761F902C-5114-43BC-A529-CFD8A2A1A80A}" srcOrd="1" destOrd="0" presId="urn:microsoft.com/office/officeart/2005/8/layout/list1"/>
    <dgm:cxn modelId="{871CAF86-0CEA-40ED-BDC4-041674E873EC}" srcId="{02CD34C4-9B3E-42E8-B9A4-5968AD10BEB9}" destId="{A4BADD43-D6DA-4671-94C0-9B98999E0754}" srcOrd="0" destOrd="0" parTransId="{1122FCA1-91BD-44CE-88CF-39A8F05FDB3D}" sibTransId="{1F63A2A1-7A35-4F9E-932A-A56351069845}"/>
    <dgm:cxn modelId="{5AB345DF-700C-44B1-BFA3-F34EA43D60A7}" type="presOf" srcId="{545096C6-DE0B-4599-9CA0-9A24B37D936F}" destId="{C2BE9952-2235-4F88-85ED-A58AA8C8A906}" srcOrd="1" destOrd="0" presId="urn:microsoft.com/office/officeart/2005/8/layout/list1"/>
    <dgm:cxn modelId="{2E0473AE-88DF-409B-BF72-20972F54A5F7}" type="presParOf" srcId="{0752B2E0-7E7E-49C1-AE88-4CEA4E9D2CA0}" destId="{3FDC2230-D154-457F-8D88-35BC77172680}" srcOrd="0" destOrd="0" presId="urn:microsoft.com/office/officeart/2005/8/layout/list1"/>
    <dgm:cxn modelId="{0013A736-8B54-458F-AD35-B87AB4392C5A}" type="presParOf" srcId="{3FDC2230-D154-457F-8D88-35BC77172680}" destId="{E6F5F7E5-466F-4BB8-BEF8-20D438FDB3EF}" srcOrd="0" destOrd="0" presId="urn:microsoft.com/office/officeart/2005/8/layout/list1"/>
    <dgm:cxn modelId="{2CD6A8F6-290B-431C-B40C-C62F4992F0C6}" type="presParOf" srcId="{3FDC2230-D154-457F-8D88-35BC77172680}" destId="{C5BA59EB-9FD8-4358-9BAA-FF878766B5C9}" srcOrd="1" destOrd="0" presId="urn:microsoft.com/office/officeart/2005/8/layout/list1"/>
    <dgm:cxn modelId="{9290E361-5C4A-412B-84CA-731CFE10A75A}" type="presParOf" srcId="{0752B2E0-7E7E-49C1-AE88-4CEA4E9D2CA0}" destId="{BD80907B-B95D-41A7-BD8D-44DA0FAD40E0}" srcOrd="1" destOrd="0" presId="urn:microsoft.com/office/officeart/2005/8/layout/list1"/>
    <dgm:cxn modelId="{00B3F666-E67F-4ABD-B68C-1C1EA2061294}" type="presParOf" srcId="{0752B2E0-7E7E-49C1-AE88-4CEA4E9D2CA0}" destId="{CAC71DA1-7ABD-449C-8F29-A3794808D01A}" srcOrd="2" destOrd="0" presId="urn:microsoft.com/office/officeart/2005/8/layout/list1"/>
    <dgm:cxn modelId="{C4A99CD6-11E2-44BD-8600-DEA26B4FE506}" type="presParOf" srcId="{0752B2E0-7E7E-49C1-AE88-4CEA4E9D2CA0}" destId="{4F78E381-8E6A-4E76-98CC-C0725702CFC0}" srcOrd="3" destOrd="0" presId="urn:microsoft.com/office/officeart/2005/8/layout/list1"/>
    <dgm:cxn modelId="{970FD3BA-0198-4EEF-B3A4-DCFC28E604F2}" type="presParOf" srcId="{0752B2E0-7E7E-49C1-AE88-4CEA4E9D2CA0}" destId="{6518B744-5AF9-40EB-840A-8795519E3AB3}" srcOrd="4" destOrd="0" presId="urn:microsoft.com/office/officeart/2005/8/layout/list1"/>
    <dgm:cxn modelId="{6ADAAEFA-2598-438C-B251-DC3DBA18DAA4}" type="presParOf" srcId="{6518B744-5AF9-40EB-840A-8795519E3AB3}" destId="{E105CE48-8CAB-4986-B50B-9CA484AD7254}" srcOrd="0" destOrd="0" presId="urn:microsoft.com/office/officeart/2005/8/layout/list1"/>
    <dgm:cxn modelId="{33E7F86E-1DC5-4B4B-9263-84CF646BDDDA}" type="presParOf" srcId="{6518B744-5AF9-40EB-840A-8795519E3AB3}" destId="{761F902C-5114-43BC-A529-CFD8A2A1A80A}" srcOrd="1" destOrd="0" presId="urn:microsoft.com/office/officeart/2005/8/layout/list1"/>
    <dgm:cxn modelId="{0C9DD273-97FD-4827-8918-D9B170155F1F}" type="presParOf" srcId="{0752B2E0-7E7E-49C1-AE88-4CEA4E9D2CA0}" destId="{51BAAAA9-D75F-4D6B-BB2C-92728D80C12B}" srcOrd="5" destOrd="0" presId="urn:microsoft.com/office/officeart/2005/8/layout/list1"/>
    <dgm:cxn modelId="{63097B69-8573-434C-8F40-F5824FE435B3}" type="presParOf" srcId="{0752B2E0-7E7E-49C1-AE88-4CEA4E9D2CA0}" destId="{32872FC6-66D5-4765-A1C7-8C3CB68A2CDD}" srcOrd="6" destOrd="0" presId="urn:microsoft.com/office/officeart/2005/8/layout/list1"/>
    <dgm:cxn modelId="{412B1D64-6D02-46E5-81BB-AD2FCD8D5D26}" type="presParOf" srcId="{0752B2E0-7E7E-49C1-AE88-4CEA4E9D2CA0}" destId="{F5C4A4AB-224D-4EE9-BCA3-746D430188EF}" srcOrd="7" destOrd="0" presId="urn:microsoft.com/office/officeart/2005/8/layout/list1"/>
    <dgm:cxn modelId="{B0434A9A-8217-4915-BF17-DA483F3E98F8}" type="presParOf" srcId="{0752B2E0-7E7E-49C1-AE88-4CEA4E9D2CA0}" destId="{17CA3019-34B0-44F7-AF10-379B584080FC}" srcOrd="8" destOrd="0" presId="urn:microsoft.com/office/officeart/2005/8/layout/list1"/>
    <dgm:cxn modelId="{305428DB-4EFF-4769-B8C7-128844E43CAC}" type="presParOf" srcId="{17CA3019-34B0-44F7-AF10-379B584080FC}" destId="{C6632BB0-7E84-459A-ABE8-4F97234473D1}" srcOrd="0" destOrd="0" presId="urn:microsoft.com/office/officeart/2005/8/layout/list1"/>
    <dgm:cxn modelId="{3A5ABF87-01E9-4EF0-A35A-BA491934DAE7}" type="presParOf" srcId="{17CA3019-34B0-44F7-AF10-379B584080FC}" destId="{08694B72-1DCB-406D-A92B-C5ACB9DF3E0F}" srcOrd="1" destOrd="0" presId="urn:microsoft.com/office/officeart/2005/8/layout/list1"/>
    <dgm:cxn modelId="{3A8BE9CC-7FEB-4B82-B5DC-E9E1F41D7B00}" type="presParOf" srcId="{0752B2E0-7E7E-49C1-AE88-4CEA4E9D2CA0}" destId="{119914B8-102C-4AD7-9DB6-A2CA4F440D29}" srcOrd="9" destOrd="0" presId="urn:microsoft.com/office/officeart/2005/8/layout/list1"/>
    <dgm:cxn modelId="{1DFD1690-70C6-4FE6-A6FD-1DD6AFDAA93E}" type="presParOf" srcId="{0752B2E0-7E7E-49C1-AE88-4CEA4E9D2CA0}" destId="{A0BAD329-08B6-4543-A443-9303032F9DF7}" srcOrd="10" destOrd="0" presId="urn:microsoft.com/office/officeart/2005/8/layout/list1"/>
    <dgm:cxn modelId="{AAC4FAAC-20F0-4B27-A4D6-9F39364AD743}" type="presParOf" srcId="{0752B2E0-7E7E-49C1-AE88-4CEA4E9D2CA0}" destId="{FC0CE95E-AA34-466D-A30C-9CB18C52D8D8}" srcOrd="11" destOrd="0" presId="urn:microsoft.com/office/officeart/2005/8/layout/list1"/>
    <dgm:cxn modelId="{6A53BD87-0330-4EDE-AEAE-9E0762364638}" type="presParOf" srcId="{0752B2E0-7E7E-49C1-AE88-4CEA4E9D2CA0}" destId="{E81A3C0E-1F61-47BC-A4E2-886250138E15}" srcOrd="12" destOrd="0" presId="urn:microsoft.com/office/officeart/2005/8/layout/list1"/>
    <dgm:cxn modelId="{DE9AAB7B-5821-46DC-B1BE-FF4786152639}" type="presParOf" srcId="{E81A3C0E-1F61-47BC-A4E2-886250138E15}" destId="{8D384966-A275-43CE-91DA-4AD2B283D893}" srcOrd="0" destOrd="0" presId="urn:microsoft.com/office/officeart/2005/8/layout/list1"/>
    <dgm:cxn modelId="{1CCE39A4-F304-4E13-9C6F-9C7B498EF5D4}" type="presParOf" srcId="{E81A3C0E-1F61-47BC-A4E2-886250138E15}" destId="{C2BE9952-2235-4F88-85ED-A58AA8C8A906}" srcOrd="1" destOrd="0" presId="urn:microsoft.com/office/officeart/2005/8/layout/list1"/>
    <dgm:cxn modelId="{2DA5656B-392F-40AF-A0C9-DE5EDE7CF1C1}" type="presParOf" srcId="{0752B2E0-7E7E-49C1-AE88-4CEA4E9D2CA0}" destId="{09FCDCE3-436D-4797-A8B4-E75F79DAF8A9}" srcOrd="13" destOrd="0" presId="urn:microsoft.com/office/officeart/2005/8/layout/list1"/>
    <dgm:cxn modelId="{5063167D-B1F5-4DC3-A9FD-76DB97AC3709}" type="presParOf" srcId="{0752B2E0-7E7E-49C1-AE88-4CEA4E9D2CA0}" destId="{EA5387EC-19C6-44D0-83C8-032FD2B95E8F}"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4C381D-F40E-4136-88B5-0330B378EDBA}" type="doc">
      <dgm:prSet loTypeId="urn:microsoft.com/office/officeart/2005/8/layout/venn1" loCatId="relationship" qsTypeId="urn:microsoft.com/office/officeart/2005/8/quickstyle/simple1" qsCatId="simple" csTypeId="urn:microsoft.com/office/officeart/2005/8/colors/colorful5" csCatId="colorful" phldr="1"/>
      <dgm:spPr/>
      <dgm:t>
        <a:bodyPr/>
        <a:lstStyle/>
        <a:p>
          <a:endParaRPr lang="en-GB"/>
        </a:p>
      </dgm:t>
    </dgm:pt>
    <dgm:pt modelId="{C2728BD7-63B2-439C-B008-49948CAA4380}">
      <dgm:prSet custT="1"/>
      <dgm:spPr>
        <a:solidFill>
          <a:srgbClr val="00B050"/>
        </a:solidFill>
      </dgm:spPr>
      <dgm:t>
        <a:bodyPr/>
        <a:lstStyle/>
        <a:p>
          <a:pPr rtl="0"/>
          <a:r>
            <a:rPr lang="en-US" sz="2000" dirty="0" smtClean="0"/>
            <a:t>No person shall enter into any benami transaction</a:t>
          </a:r>
          <a:r>
            <a:rPr lang="en-US" sz="1300" dirty="0" smtClean="0"/>
            <a:t>.</a:t>
          </a:r>
          <a:endParaRPr lang="en-GB" sz="1300" dirty="0"/>
        </a:p>
      </dgm:t>
    </dgm:pt>
    <dgm:pt modelId="{E9F88467-FDC4-437E-AF5A-F695531DF9BA}" type="parTrans" cxnId="{F34CD166-AF09-432E-8A6E-7A842281C948}">
      <dgm:prSet/>
      <dgm:spPr/>
      <dgm:t>
        <a:bodyPr/>
        <a:lstStyle/>
        <a:p>
          <a:endParaRPr lang="en-GB"/>
        </a:p>
      </dgm:t>
    </dgm:pt>
    <dgm:pt modelId="{DFADA13C-F9B6-469A-A3B2-8D9B9ABD88DA}" type="sibTrans" cxnId="{F34CD166-AF09-432E-8A6E-7A842281C948}">
      <dgm:prSet/>
      <dgm:spPr/>
      <dgm:t>
        <a:bodyPr/>
        <a:lstStyle/>
        <a:p>
          <a:endParaRPr lang="en-GB"/>
        </a:p>
      </dgm:t>
    </dgm:pt>
    <dgm:pt modelId="{0D9A0F5C-3B55-40E5-9B5E-BB8C8D1D84FD}">
      <dgm:prSet custT="1"/>
      <dgm:spPr>
        <a:solidFill>
          <a:srgbClr val="00B0F0"/>
        </a:solidFill>
      </dgm:spPr>
      <dgm:t>
        <a:bodyPr/>
        <a:lstStyle/>
        <a:p>
          <a:pPr rtl="0"/>
          <a:r>
            <a:rPr lang="en-US" sz="1800" dirty="0" smtClean="0"/>
            <a:t>In certain cases, person found guilty shall be punishable with rigorous imprisonment for 1  to 7 years and shall also be liable to fine upto 25% of the FMV of the property.</a:t>
          </a:r>
          <a:endParaRPr lang="en-GB" sz="1800" dirty="0"/>
        </a:p>
      </dgm:t>
    </dgm:pt>
    <dgm:pt modelId="{B98D9FD4-E1C5-4B2C-B45D-921F5E8FF7F3}" type="parTrans" cxnId="{9DD369D3-4F52-4778-B714-9548A1928B25}">
      <dgm:prSet/>
      <dgm:spPr/>
      <dgm:t>
        <a:bodyPr/>
        <a:lstStyle/>
        <a:p>
          <a:endParaRPr lang="en-GB"/>
        </a:p>
      </dgm:t>
    </dgm:pt>
    <dgm:pt modelId="{164BBF14-5050-4B65-B3D3-4F8C26051C3D}" type="sibTrans" cxnId="{9DD369D3-4F52-4778-B714-9548A1928B25}">
      <dgm:prSet/>
      <dgm:spPr/>
      <dgm:t>
        <a:bodyPr/>
        <a:lstStyle/>
        <a:p>
          <a:endParaRPr lang="en-GB"/>
        </a:p>
      </dgm:t>
    </dgm:pt>
    <dgm:pt modelId="{0E0608C7-7F67-4BD3-906E-66550A5305DE}">
      <dgm:prSet custT="1"/>
      <dgm:spPr>
        <a:solidFill>
          <a:schemeClr val="bg2"/>
        </a:solidFill>
      </dgm:spPr>
      <dgm:t>
        <a:bodyPr/>
        <a:lstStyle/>
        <a:p>
          <a:pPr rtl="0"/>
          <a:r>
            <a:rPr lang="en-US" sz="1800" dirty="0" smtClean="0"/>
            <a:t>Any property, which is subject matter of benami transaction, shall be liable to be confiscated by the Central Government</a:t>
          </a:r>
          <a:r>
            <a:rPr lang="en-US" sz="1600" dirty="0" smtClean="0"/>
            <a:t>.</a:t>
          </a:r>
          <a:endParaRPr lang="en-GB" sz="1600" dirty="0"/>
        </a:p>
      </dgm:t>
    </dgm:pt>
    <dgm:pt modelId="{AAE660F6-DE27-4036-8347-759ADB1709CC}" type="parTrans" cxnId="{CF30BBE0-2B88-4B7E-803B-131B803D3A56}">
      <dgm:prSet/>
      <dgm:spPr/>
      <dgm:t>
        <a:bodyPr/>
        <a:lstStyle/>
        <a:p>
          <a:endParaRPr lang="en-GB"/>
        </a:p>
      </dgm:t>
    </dgm:pt>
    <dgm:pt modelId="{D5D29ED0-F013-498E-9A55-FCF0A694D95E}" type="sibTrans" cxnId="{CF30BBE0-2B88-4B7E-803B-131B803D3A56}">
      <dgm:prSet/>
      <dgm:spPr/>
      <dgm:t>
        <a:bodyPr/>
        <a:lstStyle/>
        <a:p>
          <a:endParaRPr lang="en-GB"/>
        </a:p>
      </dgm:t>
    </dgm:pt>
    <dgm:pt modelId="{BC3BA56B-0394-491A-B2E9-9C36A9E35232}" type="pres">
      <dgm:prSet presAssocID="{B34C381D-F40E-4136-88B5-0330B378EDBA}" presName="compositeShape" presStyleCnt="0">
        <dgm:presLayoutVars>
          <dgm:chMax val="7"/>
          <dgm:dir/>
          <dgm:resizeHandles val="exact"/>
        </dgm:presLayoutVars>
      </dgm:prSet>
      <dgm:spPr/>
      <dgm:t>
        <a:bodyPr/>
        <a:lstStyle/>
        <a:p>
          <a:endParaRPr lang="en-US"/>
        </a:p>
      </dgm:t>
    </dgm:pt>
    <dgm:pt modelId="{9581AA74-8A01-4696-B3A4-1E4563944D5D}" type="pres">
      <dgm:prSet presAssocID="{C2728BD7-63B2-439C-B008-49948CAA4380}" presName="circ1" presStyleLbl="vennNode1" presStyleIdx="0" presStyleCnt="3" custScaleX="120773"/>
      <dgm:spPr/>
      <dgm:t>
        <a:bodyPr/>
        <a:lstStyle/>
        <a:p>
          <a:endParaRPr lang="en-GB"/>
        </a:p>
      </dgm:t>
    </dgm:pt>
    <dgm:pt modelId="{69BBED2E-7E26-408C-ACA2-6C4657E7F84E}" type="pres">
      <dgm:prSet presAssocID="{C2728BD7-63B2-439C-B008-49948CAA4380}" presName="circ1Tx" presStyleLbl="revTx" presStyleIdx="0" presStyleCnt="0">
        <dgm:presLayoutVars>
          <dgm:chMax val="0"/>
          <dgm:chPref val="0"/>
          <dgm:bulletEnabled val="1"/>
        </dgm:presLayoutVars>
      </dgm:prSet>
      <dgm:spPr/>
      <dgm:t>
        <a:bodyPr/>
        <a:lstStyle/>
        <a:p>
          <a:endParaRPr lang="en-GB"/>
        </a:p>
      </dgm:t>
    </dgm:pt>
    <dgm:pt modelId="{B2A6E11C-F2E5-4E6F-ADEE-9D9876C1AFE0}" type="pres">
      <dgm:prSet presAssocID="{0E0608C7-7F67-4BD3-906E-66550A5305DE}" presName="circ2" presStyleLbl="vennNode1" presStyleIdx="1" presStyleCnt="3" custScaleX="107771"/>
      <dgm:spPr/>
      <dgm:t>
        <a:bodyPr/>
        <a:lstStyle/>
        <a:p>
          <a:endParaRPr lang="en-GB"/>
        </a:p>
      </dgm:t>
    </dgm:pt>
    <dgm:pt modelId="{CD01DAF3-BD2F-4373-8E60-6607E2F42125}" type="pres">
      <dgm:prSet presAssocID="{0E0608C7-7F67-4BD3-906E-66550A5305DE}" presName="circ2Tx" presStyleLbl="revTx" presStyleIdx="0" presStyleCnt="0">
        <dgm:presLayoutVars>
          <dgm:chMax val="0"/>
          <dgm:chPref val="0"/>
          <dgm:bulletEnabled val="1"/>
        </dgm:presLayoutVars>
      </dgm:prSet>
      <dgm:spPr/>
      <dgm:t>
        <a:bodyPr/>
        <a:lstStyle/>
        <a:p>
          <a:endParaRPr lang="en-GB"/>
        </a:p>
      </dgm:t>
    </dgm:pt>
    <dgm:pt modelId="{D8BF587A-3195-4E86-82B6-30C713D5B5B4}" type="pres">
      <dgm:prSet presAssocID="{0D9A0F5C-3B55-40E5-9B5E-BB8C8D1D84FD}" presName="circ3" presStyleLbl="vennNode1" presStyleIdx="2" presStyleCnt="3" custScaleX="102695"/>
      <dgm:spPr/>
      <dgm:t>
        <a:bodyPr/>
        <a:lstStyle/>
        <a:p>
          <a:endParaRPr lang="en-GB"/>
        </a:p>
      </dgm:t>
    </dgm:pt>
    <dgm:pt modelId="{C23D4707-D44C-4E64-AD84-38554892DC71}" type="pres">
      <dgm:prSet presAssocID="{0D9A0F5C-3B55-40E5-9B5E-BB8C8D1D84FD}" presName="circ3Tx" presStyleLbl="revTx" presStyleIdx="0" presStyleCnt="0">
        <dgm:presLayoutVars>
          <dgm:chMax val="0"/>
          <dgm:chPref val="0"/>
          <dgm:bulletEnabled val="1"/>
        </dgm:presLayoutVars>
      </dgm:prSet>
      <dgm:spPr/>
      <dgm:t>
        <a:bodyPr/>
        <a:lstStyle/>
        <a:p>
          <a:endParaRPr lang="en-GB"/>
        </a:p>
      </dgm:t>
    </dgm:pt>
  </dgm:ptLst>
  <dgm:cxnLst>
    <dgm:cxn modelId="{554F2708-A80E-4CCC-B5FA-4ADAB894B04F}" type="presOf" srcId="{0E0608C7-7F67-4BD3-906E-66550A5305DE}" destId="{B2A6E11C-F2E5-4E6F-ADEE-9D9876C1AFE0}" srcOrd="0" destOrd="0" presId="urn:microsoft.com/office/officeart/2005/8/layout/venn1"/>
    <dgm:cxn modelId="{21E01784-C880-4FDE-9748-D5783A937E4B}" type="presOf" srcId="{B34C381D-F40E-4136-88B5-0330B378EDBA}" destId="{BC3BA56B-0394-491A-B2E9-9C36A9E35232}" srcOrd="0" destOrd="0" presId="urn:microsoft.com/office/officeart/2005/8/layout/venn1"/>
    <dgm:cxn modelId="{536EFA1B-6BE6-43C8-9F44-65FEA8902474}" type="presOf" srcId="{C2728BD7-63B2-439C-B008-49948CAA4380}" destId="{9581AA74-8A01-4696-B3A4-1E4563944D5D}" srcOrd="1" destOrd="0" presId="urn:microsoft.com/office/officeart/2005/8/layout/venn1"/>
    <dgm:cxn modelId="{A424B010-1F06-40F9-A9AB-6EDD317322D0}" type="presOf" srcId="{C2728BD7-63B2-439C-B008-49948CAA4380}" destId="{69BBED2E-7E26-408C-ACA2-6C4657E7F84E}" srcOrd="0" destOrd="0" presId="urn:microsoft.com/office/officeart/2005/8/layout/venn1"/>
    <dgm:cxn modelId="{DD3E1ABE-17E4-4019-9DAE-060E8922FEB3}" type="presOf" srcId="{0D9A0F5C-3B55-40E5-9B5E-BB8C8D1D84FD}" destId="{C23D4707-D44C-4E64-AD84-38554892DC71}" srcOrd="1" destOrd="0" presId="urn:microsoft.com/office/officeart/2005/8/layout/venn1"/>
    <dgm:cxn modelId="{4EAB3C32-0920-42E9-8266-20934BAE4C5F}" type="presOf" srcId="{0D9A0F5C-3B55-40E5-9B5E-BB8C8D1D84FD}" destId="{D8BF587A-3195-4E86-82B6-30C713D5B5B4}" srcOrd="0" destOrd="0" presId="urn:microsoft.com/office/officeart/2005/8/layout/venn1"/>
    <dgm:cxn modelId="{F34CD166-AF09-432E-8A6E-7A842281C948}" srcId="{B34C381D-F40E-4136-88B5-0330B378EDBA}" destId="{C2728BD7-63B2-439C-B008-49948CAA4380}" srcOrd="0" destOrd="0" parTransId="{E9F88467-FDC4-437E-AF5A-F695531DF9BA}" sibTransId="{DFADA13C-F9B6-469A-A3B2-8D9B9ABD88DA}"/>
    <dgm:cxn modelId="{9DD369D3-4F52-4778-B714-9548A1928B25}" srcId="{B34C381D-F40E-4136-88B5-0330B378EDBA}" destId="{0D9A0F5C-3B55-40E5-9B5E-BB8C8D1D84FD}" srcOrd="2" destOrd="0" parTransId="{B98D9FD4-E1C5-4B2C-B45D-921F5E8FF7F3}" sibTransId="{164BBF14-5050-4B65-B3D3-4F8C26051C3D}"/>
    <dgm:cxn modelId="{6F31301A-8661-41DE-B97C-E5504F27F56A}" type="presOf" srcId="{0E0608C7-7F67-4BD3-906E-66550A5305DE}" destId="{CD01DAF3-BD2F-4373-8E60-6607E2F42125}" srcOrd="1" destOrd="0" presId="urn:microsoft.com/office/officeart/2005/8/layout/venn1"/>
    <dgm:cxn modelId="{CF30BBE0-2B88-4B7E-803B-131B803D3A56}" srcId="{B34C381D-F40E-4136-88B5-0330B378EDBA}" destId="{0E0608C7-7F67-4BD3-906E-66550A5305DE}" srcOrd="1" destOrd="0" parTransId="{AAE660F6-DE27-4036-8347-759ADB1709CC}" sibTransId="{D5D29ED0-F013-498E-9A55-FCF0A694D95E}"/>
    <dgm:cxn modelId="{65D17CDB-C6E7-41BC-AA86-6AE219BCA5D6}" type="presParOf" srcId="{BC3BA56B-0394-491A-B2E9-9C36A9E35232}" destId="{9581AA74-8A01-4696-B3A4-1E4563944D5D}" srcOrd="0" destOrd="0" presId="urn:microsoft.com/office/officeart/2005/8/layout/venn1"/>
    <dgm:cxn modelId="{3A90D633-65FF-447B-95FD-95A432F267FD}" type="presParOf" srcId="{BC3BA56B-0394-491A-B2E9-9C36A9E35232}" destId="{69BBED2E-7E26-408C-ACA2-6C4657E7F84E}" srcOrd="1" destOrd="0" presId="urn:microsoft.com/office/officeart/2005/8/layout/venn1"/>
    <dgm:cxn modelId="{D2FB9E36-8CEE-43CC-ACB7-D71A13B0AC7B}" type="presParOf" srcId="{BC3BA56B-0394-491A-B2E9-9C36A9E35232}" destId="{B2A6E11C-F2E5-4E6F-ADEE-9D9876C1AFE0}" srcOrd="2" destOrd="0" presId="urn:microsoft.com/office/officeart/2005/8/layout/venn1"/>
    <dgm:cxn modelId="{04D706CD-D5CD-4343-B1E6-3AD9063040A0}" type="presParOf" srcId="{BC3BA56B-0394-491A-B2E9-9C36A9E35232}" destId="{CD01DAF3-BD2F-4373-8E60-6607E2F42125}" srcOrd="3" destOrd="0" presId="urn:microsoft.com/office/officeart/2005/8/layout/venn1"/>
    <dgm:cxn modelId="{DEF5D45C-B934-4454-A42E-B9702A254881}" type="presParOf" srcId="{BC3BA56B-0394-491A-B2E9-9C36A9E35232}" destId="{D8BF587A-3195-4E86-82B6-30C713D5B5B4}" srcOrd="4" destOrd="0" presId="urn:microsoft.com/office/officeart/2005/8/layout/venn1"/>
    <dgm:cxn modelId="{BF7DD444-48DE-4DB7-9975-2229A6C2D157}" type="presParOf" srcId="{BC3BA56B-0394-491A-B2E9-9C36A9E35232}" destId="{C23D4707-D44C-4E64-AD84-38554892DC71}"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A9626A5-8A15-46EC-8452-EC6C770A1DAD}" type="doc">
      <dgm:prSet loTypeId="urn:microsoft.com/office/officeart/2005/8/layout/vProcess5" loCatId="process" qsTypeId="urn:microsoft.com/office/officeart/2005/8/quickstyle/simple1" qsCatId="simple" csTypeId="urn:microsoft.com/office/officeart/2005/8/colors/accent2_1" csCatId="accent2" phldr="1"/>
      <dgm:spPr/>
      <dgm:t>
        <a:bodyPr/>
        <a:lstStyle/>
        <a:p>
          <a:endParaRPr lang="en-GB"/>
        </a:p>
      </dgm:t>
    </dgm:pt>
    <dgm:pt modelId="{EDB92970-3D4B-4B03-82E5-3C0BB062A890}">
      <dgm:prSet/>
      <dgm:spPr/>
      <dgm:t>
        <a:bodyPr/>
        <a:lstStyle/>
        <a:p>
          <a:pPr rtl="0"/>
          <a:r>
            <a:rPr lang="en-US" dirty="0" smtClean="0"/>
            <a:t>Where the Initiating Officer, on the basis of material in his possession,</a:t>
          </a:r>
          <a:endParaRPr lang="en-GB" dirty="0"/>
        </a:p>
      </dgm:t>
    </dgm:pt>
    <dgm:pt modelId="{9B1272AA-88D0-45DF-B5C1-A6D0655ED8AE}" type="parTrans" cxnId="{64207931-73E7-4E06-A338-C1DCC443E592}">
      <dgm:prSet/>
      <dgm:spPr/>
      <dgm:t>
        <a:bodyPr/>
        <a:lstStyle/>
        <a:p>
          <a:endParaRPr lang="en-GB"/>
        </a:p>
      </dgm:t>
    </dgm:pt>
    <dgm:pt modelId="{27F5ECF6-5602-4E13-B7D1-623FAE470BBF}" type="sibTrans" cxnId="{64207931-73E7-4E06-A338-C1DCC443E592}">
      <dgm:prSet/>
      <dgm:spPr/>
      <dgm:t>
        <a:bodyPr/>
        <a:lstStyle/>
        <a:p>
          <a:endParaRPr lang="en-GB"/>
        </a:p>
      </dgm:t>
    </dgm:pt>
    <dgm:pt modelId="{87D72679-D4ED-4178-802B-A6A90CB5C51B}">
      <dgm:prSet/>
      <dgm:spPr/>
      <dgm:t>
        <a:bodyPr/>
        <a:lstStyle/>
        <a:p>
          <a:pPr rtl="0"/>
          <a:r>
            <a:rPr lang="en-US" dirty="0" smtClean="0"/>
            <a:t>has reason to believe that any person is a </a:t>
          </a:r>
          <a:r>
            <a:rPr lang="en-US" i="1" dirty="0" smtClean="0"/>
            <a:t>Benamidar in respect of a property, he may,</a:t>
          </a:r>
          <a:endParaRPr lang="en-GB" dirty="0"/>
        </a:p>
      </dgm:t>
    </dgm:pt>
    <dgm:pt modelId="{214C6BF8-8C98-49E3-AB1D-ACDAB28EC3B9}" type="parTrans" cxnId="{FF86790D-8E72-4BC3-B8F7-E8E2F4C6B251}">
      <dgm:prSet/>
      <dgm:spPr/>
      <dgm:t>
        <a:bodyPr/>
        <a:lstStyle/>
        <a:p>
          <a:endParaRPr lang="en-GB"/>
        </a:p>
      </dgm:t>
    </dgm:pt>
    <dgm:pt modelId="{9EEC8DE3-83C5-4BB7-ACFD-AF72F1056B84}" type="sibTrans" cxnId="{FF86790D-8E72-4BC3-B8F7-E8E2F4C6B251}">
      <dgm:prSet/>
      <dgm:spPr/>
      <dgm:t>
        <a:bodyPr/>
        <a:lstStyle/>
        <a:p>
          <a:endParaRPr lang="en-GB"/>
        </a:p>
      </dgm:t>
    </dgm:pt>
    <dgm:pt modelId="{4559BCF4-E4B1-4980-91AB-916E84F2472E}">
      <dgm:prSet/>
      <dgm:spPr/>
      <dgm:t>
        <a:bodyPr/>
        <a:lstStyle/>
        <a:p>
          <a:pPr rtl="0"/>
          <a:r>
            <a:rPr lang="en-US" dirty="0" smtClean="0"/>
            <a:t>after recording reasons in writing, issue a notice to the person to show cause </a:t>
          </a:r>
          <a:endParaRPr lang="en-US" dirty="0"/>
        </a:p>
      </dgm:t>
    </dgm:pt>
    <dgm:pt modelId="{0273EB80-3860-4DF9-96C5-E686EBBB403F}" type="parTrans" cxnId="{DFEFDFEE-E6CD-486F-BF14-8106287B715C}">
      <dgm:prSet/>
      <dgm:spPr/>
      <dgm:t>
        <a:bodyPr/>
        <a:lstStyle/>
        <a:p>
          <a:endParaRPr lang="en-GB"/>
        </a:p>
      </dgm:t>
    </dgm:pt>
    <dgm:pt modelId="{FEAE250B-6DB0-4DE8-B7B8-3D6996177790}" type="sibTrans" cxnId="{DFEFDFEE-E6CD-486F-BF14-8106287B715C}">
      <dgm:prSet/>
      <dgm:spPr/>
      <dgm:t>
        <a:bodyPr/>
        <a:lstStyle/>
        <a:p>
          <a:endParaRPr lang="en-GB"/>
        </a:p>
      </dgm:t>
    </dgm:pt>
    <dgm:pt modelId="{F3FABFA3-7223-49D5-A743-A8226BACEFAE}">
      <dgm:prSet/>
      <dgm:spPr/>
      <dgm:t>
        <a:bodyPr/>
        <a:lstStyle/>
        <a:p>
          <a:pPr rtl="0"/>
          <a:r>
            <a:rPr lang="en-US" dirty="0" smtClean="0"/>
            <a:t>as to why the property should not be treated as </a:t>
          </a:r>
          <a:r>
            <a:rPr lang="en-GB" i="1" dirty="0" err="1" smtClean="0"/>
            <a:t>benami</a:t>
          </a:r>
          <a:r>
            <a:rPr lang="en-GB" i="1" dirty="0" smtClean="0"/>
            <a:t> property.</a:t>
          </a:r>
          <a:endParaRPr lang="en-GB" dirty="0"/>
        </a:p>
      </dgm:t>
    </dgm:pt>
    <dgm:pt modelId="{62474B84-C34A-41AE-ACC0-5BAFD3489CA8}" type="parTrans" cxnId="{340416F7-C69A-46FE-8425-C830AF351C84}">
      <dgm:prSet/>
      <dgm:spPr/>
      <dgm:t>
        <a:bodyPr/>
        <a:lstStyle/>
        <a:p>
          <a:endParaRPr lang="en-GB"/>
        </a:p>
      </dgm:t>
    </dgm:pt>
    <dgm:pt modelId="{851D2306-FFC4-483F-965E-B25D55DC55A6}" type="sibTrans" cxnId="{340416F7-C69A-46FE-8425-C830AF351C84}">
      <dgm:prSet/>
      <dgm:spPr/>
      <dgm:t>
        <a:bodyPr/>
        <a:lstStyle/>
        <a:p>
          <a:endParaRPr lang="en-GB"/>
        </a:p>
      </dgm:t>
    </dgm:pt>
    <dgm:pt modelId="{28157373-84BC-4FDA-8E59-1A1477FFBAEB}">
      <dgm:prSet/>
      <dgm:spPr/>
      <dgm:t>
        <a:bodyPr/>
        <a:lstStyle/>
        <a:p>
          <a:pPr rtl="0"/>
          <a:r>
            <a:rPr lang="en-US" i="1" dirty="0" smtClean="0"/>
            <a:t>A copy of the notice shall also be </a:t>
          </a:r>
          <a:r>
            <a:rPr lang="en-US" dirty="0" smtClean="0"/>
            <a:t>issued to the beneficial owner if his identity is known.</a:t>
          </a:r>
          <a:endParaRPr lang="en-GB" dirty="0"/>
        </a:p>
      </dgm:t>
    </dgm:pt>
    <dgm:pt modelId="{BB5E7DCE-E76A-4B0C-B509-A2987DF82A6C}" type="parTrans" cxnId="{66317555-1D4B-4132-8630-EEB9C590F63A}">
      <dgm:prSet/>
      <dgm:spPr/>
      <dgm:t>
        <a:bodyPr/>
        <a:lstStyle/>
        <a:p>
          <a:endParaRPr lang="en-GB"/>
        </a:p>
      </dgm:t>
    </dgm:pt>
    <dgm:pt modelId="{6913A38A-BD5C-4AC6-BBD9-B35D7278D36C}" type="sibTrans" cxnId="{66317555-1D4B-4132-8630-EEB9C590F63A}">
      <dgm:prSet/>
      <dgm:spPr/>
      <dgm:t>
        <a:bodyPr/>
        <a:lstStyle/>
        <a:p>
          <a:endParaRPr lang="en-GB"/>
        </a:p>
      </dgm:t>
    </dgm:pt>
    <dgm:pt modelId="{65563999-361B-4B6D-AF8E-8AA87C865554}" type="pres">
      <dgm:prSet presAssocID="{DA9626A5-8A15-46EC-8452-EC6C770A1DAD}" presName="outerComposite" presStyleCnt="0">
        <dgm:presLayoutVars>
          <dgm:chMax val="5"/>
          <dgm:dir/>
          <dgm:resizeHandles val="exact"/>
        </dgm:presLayoutVars>
      </dgm:prSet>
      <dgm:spPr/>
      <dgm:t>
        <a:bodyPr/>
        <a:lstStyle/>
        <a:p>
          <a:endParaRPr lang="en-US"/>
        </a:p>
      </dgm:t>
    </dgm:pt>
    <dgm:pt modelId="{3D5EF308-60FB-457B-BC29-4D5FE4BA1EF9}" type="pres">
      <dgm:prSet presAssocID="{DA9626A5-8A15-46EC-8452-EC6C770A1DAD}" presName="dummyMaxCanvas" presStyleCnt="0">
        <dgm:presLayoutVars/>
      </dgm:prSet>
      <dgm:spPr/>
    </dgm:pt>
    <dgm:pt modelId="{047362BB-CC80-4CE8-8D1A-6B23B8252FEB}" type="pres">
      <dgm:prSet presAssocID="{DA9626A5-8A15-46EC-8452-EC6C770A1DAD}" presName="FiveNodes_1" presStyleLbl="node1" presStyleIdx="0" presStyleCnt="5">
        <dgm:presLayoutVars>
          <dgm:bulletEnabled val="1"/>
        </dgm:presLayoutVars>
      </dgm:prSet>
      <dgm:spPr/>
      <dgm:t>
        <a:bodyPr/>
        <a:lstStyle/>
        <a:p>
          <a:endParaRPr lang="en-US"/>
        </a:p>
      </dgm:t>
    </dgm:pt>
    <dgm:pt modelId="{14D972E5-2BE5-4C77-861F-AE7185D98174}" type="pres">
      <dgm:prSet presAssocID="{DA9626A5-8A15-46EC-8452-EC6C770A1DAD}" presName="FiveNodes_2" presStyleLbl="node1" presStyleIdx="1" presStyleCnt="5">
        <dgm:presLayoutVars>
          <dgm:bulletEnabled val="1"/>
        </dgm:presLayoutVars>
      </dgm:prSet>
      <dgm:spPr/>
      <dgm:t>
        <a:bodyPr/>
        <a:lstStyle/>
        <a:p>
          <a:endParaRPr lang="en-US"/>
        </a:p>
      </dgm:t>
    </dgm:pt>
    <dgm:pt modelId="{18CFA923-DF68-4748-A802-50DFB0D6FBCF}" type="pres">
      <dgm:prSet presAssocID="{DA9626A5-8A15-46EC-8452-EC6C770A1DAD}" presName="FiveNodes_3" presStyleLbl="node1" presStyleIdx="2" presStyleCnt="5">
        <dgm:presLayoutVars>
          <dgm:bulletEnabled val="1"/>
        </dgm:presLayoutVars>
      </dgm:prSet>
      <dgm:spPr/>
      <dgm:t>
        <a:bodyPr/>
        <a:lstStyle/>
        <a:p>
          <a:endParaRPr lang="en-US"/>
        </a:p>
      </dgm:t>
    </dgm:pt>
    <dgm:pt modelId="{D22B5001-0EB3-4F60-B869-833447BD2436}" type="pres">
      <dgm:prSet presAssocID="{DA9626A5-8A15-46EC-8452-EC6C770A1DAD}" presName="FiveNodes_4" presStyleLbl="node1" presStyleIdx="3" presStyleCnt="5">
        <dgm:presLayoutVars>
          <dgm:bulletEnabled val="1"/>
        </dgm:presLayoutVars>
      </dgm:prSet>
      <dgm:spPr/>
      <dgm:t>
        <a:bodyPr/>
        <a:lstStyle/>
        <a:p>
          <a:endParaRPr lang="en-US"/>
        </a:p>
      </dgm:t>
    </dgm:pt>
    <dgm:pt modelId="{FF121BE7-BB79-4915-90B2-441D276B449E}" type="pres">
      <dgm:prSet presAssocID="{DA9626A5-8A15-46EC-8452-EC6C770A1DAD}" presName="FiveNodes_5" presStyleLbl="node1" presStyleIdx="4" presStyleCnt="5">
        <dgm:presLayoutVars>
          <dgm:bulletEnabled val="1"/>
        </dgm:presLayoutVars>
      </dgm:prSet>
      <dgm:spPr/>
      <dgm:t>
        <a:bodyPr/>
        <a:lstStyle/>
        <a:p>
          <a:endParaRPr lang="en-GB"/>
        </a:p>
      </dgm:t>
    </dgm:pt>
    <dgm:pt modelId="{18C733FA-4D74-4A7D-9F5E-D582791BF17B}" type="pres">
      <dgm:prSet presAssocID="{DA9626A5-8A15-46EC-8452-EC6C770A1DAD}" presName="FiveConn_1-2" presStyleLbl="fgAccFollowNode1" presStyleIdx="0" presStyleCnt="4">
        <dgm:presLayoutVars>
          <dgm:bulletEnabled val="1"/>
        </dgm:presLayoutVars>
      </dgm:prSet>
      <dgm:spPr/>
      <dgm:t>
        <a:bodyPr/>
        <a:lstStyle/>
        <a:p>
          <a:endParaRPr lang="en-US"/>
        </a:p>
      </dgm:t>
    </dgm:pt>
    <dgm:pt modelId="{27C795B0-0345-4A75-9777-6D136D7FDD08}" type="pres">
      <dgm:prSet presAssocID="{DA9626A5-8A15-46EC-8452-EC6C770A1DAD}" presName="FiveConn_2-3" presStyleLbl="fgAccFollowNode1" presStyleIdx="1" presStyleCnt="4">
        <dgm:presLayoutVars>
          <dgm:bulletEnabled val="1"/>
        </dgm:presLayoutVars>
      </dgm:prSet>
      <dgm:spPr/>
      <dgm:t>
        <a:bodyPr/>
        <a:lstStyle/>
        <a:p>
          <a:endParaRPr lang="en-US"/>
        </a:p>
      </dgm:t>
    </dgm:pt>
    <dgm:pt modelId="{39ABF212-0647-424F-ACA2-4ED234E449C1}" type="pres">
      <dgm:prSet presAssocID="{DA9626A5-8A15-46EC-8452-EC6C770A1DAD}" presName="FiveConn_3-4" presStyleLbl="fgAccFollowNode1" presStyleIdx="2" presStyleCnt="4">
        <dgm:presLayoutVars>
          <dgm:bulletEnabled val="1"/>
        </dgm:presLayoutVars>
      </dgm:prSet>
      <dgm:spPr/>
      <dgm:t>
        <a:bodyPr/>
        <a:lstStyle/>
        <a:p>
          <a:endParaRPr lang="en-US"/>
        </a:p>
      </dgm:t>
    </dgm:pt>
    <dgm:pt modelId="{89E33D24-87F8-4910-A885-7D735C1F2905}" type="pres">
      <dgm:prSet presAssocID="{DA9626A5-8A15-46EC-8452-EC6C770A1DAD}" presName="FiveConn_4-5" presStyleLbl="fgAccFollowNode1" presStyleIdx="3" presStyleCnt="4">
        <dgm:presLayoutVars>
          <dgm:bulletEnabled val="1"/>
        </dgm:presLayoutVars>
      </dgm:prSet>
      <dgm:spPr/>
      <dgm:t>
        <a:bodyPr/>
        <a:lstStyle/>
        <a:p>
          <a:endParaRPr lang="en-US"/>
        </a:p>
      </dgm:t>
    </dgm:pt>
    <dgm:pt modelId="{E3D09C58-51BD-4A38-8BD7-1FB6D1F1C09A}" type="pres">
      <dgm:prSet presAssocID="{DA9626A5-8A15-46EC-8452-EC6C770A1DAD}" presName="FiveNodes_1_text" presStyleLbl="node1" presStyleIdx="4" presStyleCnt="5">
        <dgm:presLayoutVars>
          <dgm:bulletEnabled val="1"/>
        </dgm:presLayoutVars>
      </dgm:prSet>
      <dgm:spPr/>
      <dgm:t>
        <a:bodyPr/>
        <a:lstStyle/>
        <a:p>
          <a:endParaRPr lang="en-US"/>
        </a:p>
      </dgm:t>
    </dgm:pt>
    <dgm:pt modelId="{9A2D47CF-FE15-4A6D-8B65-9597F8FD2B03}" type="pres">
      <dgm:prSet presAssocID="{DA9626A5-8A15-46EC-8452-EC6C770A1DAD}" presName="FiveNodes_2_text" presStyleLbl="node1" presStyleIdx="4" presStyleCnt="5">
        <dgm:presLayoutVars>
          <dgm:bulletEnabled val="1"/>
        </dgm:presLayoutVars>
      </dgm:prSet>
      <dgm:spPr/>
      <dgm:t>
        <a:bodyPr/>
        <a:lstStyle/>
        <a:p>
          <a:endParaRPr lang="en-US"/>
        </a:p>
      </dgm:t>
    </dgm:pt>
    <dgm:pt modelId="{A50ED894-C880-4CC4-8BF7-54BB4E7DAD52}" type="pres">
      <dgm:prSet presAssocID="{DA9626A5-8A15-46EC-8452-EC6C770A1DAD}" presName="FiveNodes_3_text" presStyleLbl="node1" presStyleIdx="4" presStyleCnt="5">
        <dgm:presLayoutVars>
          <dgm:bulletEnabled val="1"/>
        </dgm:presLayoutVars>
      </dgm:prSet>
      <dgm:spPr/>
      <dgm:t>
        <a:bodyPr/>
        <a:lstStyle/>
        <a:p>
          <a:endParaRPr lang="en-US"/>
        </a:p>
      </dgm:t>
    </dgm:pt>
    <dgm:pt modelId="{070A9786-B5A5-407C-A2E6-C754AAA5F713}" type="pres">
      <dgm:prSet presAssocID="{DA9626A5-8A15-46EC-8452-EC6C770A1DAD}" presName="FiveNodes_4_text" presStyleLbl="node1" presStyleIdx="4" presStyleCnt="5">
        <dgm:presLayoutVars>
          <dgm:bulletEnabled val="1"/>
        </dgm:presLayoutVars>
      </dgm:prSet>
      <dgm:spPr/>
      <dgm:t>
        <a:bodyPr/>
        <a:lstStyle/>
        <a:p>
          <a:endParaRPr lang="en-US"/>
        </a:p>
      </dgm:t>
    </dgm:pt>
    <dgm:pt modelId="{174074DF-A141-4C58-9AAA-B9DC59456931}" type="pres">
      <dgm:prSet presAssocID="{DA9626A5-8A15-46EC-8452-EC6C770A1DAD}" presName="FiveNodes_5_text" presStyleLbl="node1" presStyleIdx="4" presStyleCnt="5">
        <dgm:presLayoutVars>
          <dgm:bulletEnabled val="1"/>
        </dgm:presLayoutVars>
      </dgm:prSet>
      <dgm:spPr/>
      <dgm:t>
        <a:bodyPr/>
        <a:lstStyle/>
        <a:p>
          <a:endParaRPr lang="en-GB"/>
        </a:p>
      </dgm:t>
    </dgm:pt>
  </dgm:ptLst>
  <dgm:cxnLst>
    <dgm:cxn modelId="{FA314460-1AC9-492D-94B4-FE64F8288A8B}" type="presOf" srcId="{9EEC8DE3-83C5-4BB7-ACFD-AF72F1056B84}" destId="{27C795B0-0345-4A75-9777-6D136D7FDD08}" srcOrd="0" destOrd="0" presId="urn:microsoft.com/office/officeart/2005/8/layout/vProcess5"/>
    <dgm:cxn modelId="{12F2B757-D232-4B30-B9E8-0BFCB847DEE6}" type="presOf" srcId="{4559BCF4-E4B1-4980-91AB-916E84F2472E}" destId="{A50ED894-C880-4CC4-8BF7-54BB4E7DAD52}" srcOrd="1" destOrd="0" presId="urn:microsoft.com/office/officeart/2005/8/layout/vProcess5"/>
    <dgm:cxn modelId="{06DB2968-75CD-4B98-ABA9-53A7241E6CCF}" type="presOf" srcId="{DA9626A5-8A15-46EC-8452-EC6C770A1DAD}" destId="{65563999-361B-4B6D-AF8E-8AA87C865554}" srcOrd="0" destOrd="0" presId="urn:microsoft.com/office/officeart/2005/8/layout/vProcess5"/>
    <dgm:cxn modelId="{48538D81-487D-4B80-BC4D-E060B68DFF4E}" type="presOf" srcId="{4559BCF4-E4B1-4980-91AB-916E84F2472E}" destId="{18CFA923-DF68-4748-A802-50DFB0D6FBCF}" srcOrd="0" destOrd="0" presId="urn:microsoft.com/office/officeart/2005/8/layout/vProcess5"/>
    <dgm:cxn modelId="{DFEFDFEE-E6CD-486F-BF14-8106287B715C}" srcId="{DA9626A5-8A15-46EC-8452-EC6C770A1DAD}" destId="{4559BCF4-E4B1-4980-91AB-916E84F2472E}" srcOrd="2" destOrd="0" parTransId="{0273EB80-3860-4DF9-96C5-E686EBBB403F}" sibTransId="{FEAE250B-6DB0-4DE8-B7B8-3D6996177790}"/>
    <dgm:cxn modelId="{FF86790D-8E72-4BC3-B8F7-E8E2F4C6B251}" srcId="{DA9626A5-8A15-46EC-8452-EC6C770A1DAD}" destId="{87D72679-D4ED-4178-802B-A6A90CB5C51B}" srcOrd="1" destOrd="0" parTransId="{214C6BF8-8C98-49E3-AB1D-ACDAB28EC3B9}" sibTransId="{9EEC8DE3-83C5-4BB7-ACFD-AF72F1056B84}"/>
    <dgm:cxn modelId="{4B666CCA-E73D-412A-9DBC-56B792646262}" type="presOf" srcId="{28157373-84BC-4FDA-8E59-1A1477FFBAEB}" destId="{FF121BE7-BB79-4915-90B2-441D276B449E}" srcOrd="0" destOrd="0" presId="urn:microsoft.com/office/officeart/2005/8/layout/vProcess5"/>
    <dgm:cxn modelId="{2963710E-CE52-430B-9454-8D1867952792}" type="presOf" srcId="{F3FABFA3-7223-49D5-A743-A8226BACEFAE}" destId="{D22B5001-0EB3-4F60-B869-833447BD2436}" srcOrd="0" destOrd="0" presId="urn:microsoft.com/office/officeart/2005/8/layout/vProcess5"/>
    <dgm:cxn modelId="{81A077C4-7C9F-44FB-8A18-E2900A77A302}" type="presOf" srcId="{FEAE250B-6DB0-4DE8-B7B8-3D6996177790}" destId="{39ABF212-0647-424F-ACA2-4ED234E449C1}" srcOrd="0" destOrd="0" presId="urn:microsoft.com/office/officeart/2005/8/layout/vProcess5"/>
    <dgm:cxn modelId="{340416F7-C69A-46FE-8425-C830AF351C84}" srcId="{DA9626A5-8A15-46EC-8452-EC6C770A1DAD}" destId="{F3FABFA3-7223-49D5-A743-A8226BACEFAE}" srcOrd="3" destOrd="0" parTransId="{62474B84-C34A-41AE-ACC0-5BAFD3489CA8}" sibTransId="{851D2306-FFC4-483F-965E-B25D55DC55A6}"/>
    <dgm:cxn modelId="{8FFD1785-FA38-44E1-AEEA-B96DF4B22628}" type="presOf" srcId="{EDB92970-3D4B-4B03-82E5-3C0BB062A890}" destId="{047362BB-CC80-4CE8-8D1A-6B23B8252FEB}" srcOrd="0" destOrd="0" presId="urn:microsoft.com/office/officeart/2005/8/layout/vProcess5"/>
    <dgm:cxn modelId="{D6D5810A-3CC5-486E-A6EF-93AB1FE2ABBC}" type="presOf" srcId="{27F5ECF6-5602-4E13-B7D1-623FAE470BBF}" destId="{18C733FA-4D74-4A7D-9F5E-D582791BF17B}" srcOrd="0" destOrd="0" presId="urn:microsoft.com/office/officeart/2005/8/layout/vProcess5"/>
    <dgm:cxn modelId="{09CB10AE-A10C-4896-B1FA-EF077F215C06}" type="presOf" srcId="{F3FABFA3-7223-49D5-A743-A8226BACEFAE}" destId="{070A9786-B5A5-407C-A2E6-C754AAA5F713}" srcOrd="1" destOrd="0" presId="urn:microsoft.com/office/officeart/2005/8/layout/vProcess5"/>
    <dgm:cxn modelId="{64207931-73E7-4E06-A338-C1DCC443E592}" srcId="{DA9626A5-8A15-46EC-8452-EC6C770A1DAD}" destId="{EDB92970-3D4B-4B03-82E5-3C0BB062A890}" srcOrd="0" destOrd="0" parTransId="{9B1272AA-88D0-45DF-B5C1-A6D0655ED8AE}" sibTransId="{27F5ECF6-5602-4E13-B7D1-623FAE470BBF}"/>
    <dgm:cxn modelId="{F099FBC3-9CED-41E9-82B8-80A7A8DB4ECB}" type="presOf" srcId="{851D2306-FFC4-483F-965E-B25D55DC55A6}" destId="{89E33D24-87F8-4910-A885-7D735C1F2905}" srcOrd="0" destOrd="0" presId="urn:microsoft.com/office/officeart/2005/8/layout/vProcess5"/>
    <dgm:cxn modelId="{3B4231C8-807F-4416-B17B-64BFCEBBA97A}" type="presOf" srcId="{87D72679-D4ED-4178-802B-A6A90CB5C51B}" destId="{9A2D47CF-FE15-4A6D-8B65-9597F8FD2B03}" srcOrd="1" destOrd="0" presId="urn:microsoft.com/office/officeart/2005/8/layout/vProcess5"/>
    <dgm:cxn modelId="{C2254EF2-7002-4404-89EA-7EB9182A4B78}" type="presOf" srcId="{87D72679-D4ED-4178-802B-A6A90CB5C51B}" destId="{14D972E5-2BE5-4C77-861F-AE7185D98174}" srcOrd="0" destOrd="0" presId="urn:microsoft.com/office/officeart/2005/8/layout/vProcess5"/>
    <dgm:cxn modelId="{8407D81B-A1A7-4512-BFCF-7F61D4958FBB}" type="presOf" srcId="{EDB92970-3D4B-4B03-82E5-3C0BB062A890}" destId="{E3D09C58-51BD-4A38-8BD7-1FB6D1F1C09A}" srcOrd="1" destOrd="0" presId="urn:microsoft.com/office/officeart/2005/8/layout/vProcess5"/>
    <dgm:cxn modelId="{66317555-1D4B-4132-8630-EEB9C590F63A}" srcId="{DA9626A5-8A15-46EC-8452-EC6C770A1DAD}" destId="{28157373-84BC-4FDA-8E59-1A1477FFBAEB}" srcOrd="4" destOrd="0" parTransId="{BB5E7DCE-E76A-4B0C-B509-A2987DF82A6C}" sibTransId="{6913A38A-BD5C-4AC6-BBD9-B35D7278D36C}"/>
    <dgm:cxn modelId="{FD164B85-6AC1-4BD9-8954-A7CD0AA02375}" type="presOf" srcId="{28157373-84BC-4FDA-8E59-1A1477FFBAEB}" destId="{174074DF-A141-4C58-9AAA-B9DC59456931}" srcOrd="1" destOrd="0" presId="urn:microsoft.com/office/officeart/2005/8/layout/vProcess5"/>
    <dgm:cxn modelId="{6B810371-995F-4326-90A9-22A59A8455A8}" type="presParOf" srcId="{65563999-361B-4B6D-AF8E-8AA87C865554}" destId="{3D5EF308-60FB-457B-BC29-4D5FE4BA1EF9}" srcOrd="0" destOrd="0" presId="urn:microsoft.com/office/officeart/2005/8/layout/vProcess5"/>
    <dgm:cxn modelId="{8FEE0F87-4E10-4308-BC74-2C9C9BB42D87}" type="presParOf" srcId="{65563999-361B-4B6D-AF8E-8AA87C865554}" destId="{047362BB-CC80-4CE8-8D1A-6B23B8252FEB}" srcOrd="1" destOrd="0" presId="urn:microsoft.com/office/officeart/2005/8/layout/vProcess5"/>
    <dgm:cxn modelId="{AFADD4F4-7E0B-4AD0-A500-0FFEBE675252}" type="presParOf" srcId="{65563999-361B-4B6D-AF8E-8AA87C865554}" destId="{14D972E5-2BE5-4C77-861F-AE7185D98174}" srcOrd="2" destOrd="0" presId="urn:microsoft.com/office/officeart/2005/8/layout/vProcess5"/>
    <dgm:cxn modelId="{890AA0C5-217D-47B6-A660-771219E0CD66}" type="presParOf" srcId="{65563999-361B-4B6D-AF8E-8AA87C865554}" destId="{18CFA923-DF68-4748-A802-50DFB0D6FBCF}" srcOrd="3" destOrd="0" presId="urn:microsoft.com/office/officeart/2005/8/layout/vProcess5"/>
    <dgm:cxn modelId="{04CE8037-C2A4-487B-A2EA-32E94D1F0DD1}" type="presParOf" srcId="{65563999-361B-4B6D-AF8E-8AA87C865554}" destId="{D22B5001-0EB3-4F60-B869-833447BD2436}" srcOrd="4" destOrd="0" presId="urn:microsoft.com/office/officeart/2005/8/layout/vProcess5"/>
    <dgm:cxn modelId="{FF6CFBD7-8982-4FD1-BCCA-74358FE8EB4A}" type="presParOf" srcId="{65563999-361B-4B6D-AF8E-8AA87C865554}" destId="{FF121BE7-BB79-4915-90B2-441D276B449E}" srcOrd="5" destOrd="0" presId="urn:microsoft.com/office/officeart/2005/8/layout/vProcess5"/>
    <dgm:cxn modelId="{24C11CE8-A223-4074-B9E8-23ED33568119}" type="presParOf" srcId="{65563999-361B-4B6D-AF8E-8AA87C865554}" destId="{18C733FA-4D74-4A7D-9F5E-D582791BF17B}" srcOrd="6" destOrd="0" presId="urn:microsoft.com/office/officeart/2005/8/layout/vProcess5"/>
    <dgm:cxn modelId="{EDD2BAB7-FABD-480D-BEA0-C19467756FE8}" type="presParOf" srcId="{65563999-361B-4B6D-AF8E-8AA87C865554}" destId="{27C795B0-0345-4A75-9777-6D136D7FDD08}" srcOrd="7" destOrd="0" presId="urn:microsoft.com/office/officeart/2005/8/layout/vProcess5"/>
    <dgm:cxn modelId="{81ECBE91-92D4-4E52-8B19-11587DD61423}" type="presParOf" srcId="{65563999-361B-4B6D-AF8E-8AA87C865554}" destId="{39ABF212-0647-424F-ACA2-4ED234E449C1}" srcOrd="8" destOrd="0" presId="urn:microsoft.com/office/officeart/2005/8/layout/vProcess5"/>
    <dgm:cxn modelId="{39516842-4AEC-4BDC-9AF5-8D206581FBE4}" type="presParOf" srcId="{65563999-361B-4B6D-AF8E-8AA87C865554}" destId="{89E33D24-87F8-4910-A885-7D735C1F2905}" srcOrd="9" destOrd="0" presId="urn:microsoft.com/office/officeart/2005/8/layout/vProcess5"/>
    <dgm:cxn modelId="{1B0FCE50-0885-41A5-8355-781AD208E441}" type="presParOf" srcId="{65563999-361B-4B6D-AF8E-8AA87C865554}" destId="{E3D09C58-51BD-4A38-8BD7-1FB6D1F1C09A}" srcOrd="10" destOrd="0" presId="urn:microsoft.com/office/officeart/2005/8/layout/vProcess5"/>
    <dgm:cxn modelId="{F9E8EB38-BB1B-45C8-BAA3-3A88CBBCAFF6}" type="presParOf" srcId="{65563999-361B-4B6D-AF8E-8AA87C865554}" destId="{9A2D47CF-FE15-4A6D-8B65-9597F8FD2B03}" srcOrd="11" destOrd="0" presId="urn:microsoft.com/office/officeart/2005/8/layout/vProcess5"/>
    <dgm:cxn modelId="{BFE3AD24-4865-4732-8515-9ADBC461DA67}" type="presParOf" srcId="{65563999-361B-4B6D-AF8E-8AA87C865554}" destId="{A50ED894-C880-4CC4-8BF7-54BB4E7DAD52}" srcOrd="12" destOrd="0" presId="urn:microsoft.com/office/officeart/2005/8/layout/vProcess5"/>
    <dgm:cxn modelId="{96A307C5-932B-4CC7-80A7-D0AD905EA3D7}" type="presParOf" srcId="{65563999-361B-4B6D-AF8E-8AA87C865554}" destId="{070A9786-B5A5-407C-A2E6-C754AAA5F713}" srcOrd="13" destOrd="0" presId="urn:microsoft.com/office/officeart/2005/8/layout/vProcess5"/>
    <dgm:cxn modelId="{C7F2BAE9-13B3-4CA5-B428-16772E1ACE99}" type="presParOf" srcId="{65563999-361B-4B6D-AF8E-8AA87C865554}" destId="{174074DF-A141-4C58-9AAA-B9DC59456931}" srcOrd="14"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BB15EF8-C612-43F4-A501-190E658C1543}" type="doc">
      <dgm:prSet loTypeId="urn:microsoft.com/office/officeart/2005/8/layout/hList6" loCatId="list" qsTypeId="urn:microsoft.com/office/officeart/2005/8/quickstyle/simple1" qsCatId="simple" csTypeId="urn:microsoft.com/office/officeart/2005/8/colors/colorful1" csCatId="colorful" phldr="1"/>
      <dgm:spPr/>
      <dgm:t>
        <a:bodyPr/>
        <a:lstStyle/>
        <a:p>
          <a:endParaRPr lang="en-US"/>
        </a:p>
      </dgm:t>
    </dgm:pt>
    <dgm:pt modelId="{A0944424-07A2-4F57-B815-7EEEAD49BD69}">
      <dgm:prSet phldrT="[Text]"/>
      <dgm:spPr/>
      <dgm:t>
        <a:bodyPr/>
        <a:lstStyle/>
        <a:p>
          <a:r>
            <a:rPr lang="en-US" dirty="0" smtClean="0"/>
            <a:t>If IO is of the opinion that the person in possession may alienate the property during the period specified in the Notice</a:t>
          </a:r>
          <a:endParaRPr lang="en-US" dirty="0"/>
        </a:p>
      </dgm:t>
    </dgm:pt>
    <dgm:pt modelId="{A4CEF6A0-9455-45BA-9E54-8A1CDD3A23C3}" type="parTrans" cxnId="{CDA423E5-C9FE-489F-9E34-B4CB20FF46E6}">
      <dgm:prSet/>
      <dgm:spPr/>
      <dgm:t>
        <a:bodyPr/>
        <a:lstStyle/>
        <a:p>
          <a:endParaRPr lang="en-US"/>
        </a:p>
      </dgm:t>
    </dgm:pt>
    <dgm:pt modelId="{2449FCF7-0AE0-4CCC-8CD1-4815E5EE388E}" type="sibTrans" cxnId="{CDA423E5-C9FE-489F-9E34-B4CB20FF46E6}">
      <dgm:prSet/>
      <dgm:spPr/>
      <dgm:t>
        <a:bodyPr/>
        <a:lstStyle/>
        <a:p>
          <a:endParaRPr lang="en-US"/>
        </a:p>
      </dgm:t>
    </dgm:pt>
    <dgm:pt modelId="{0E42A0D6-A9D8-4E94-A802-23A5AB3C9010}">
      <dgm:prSet phldrT="[Text]"/>
      <dgm:spPr/>
      <dgm:t>
        <a:bodyPr/>
        <a:lstStyle/>
        <a:p>
          <a:r>
            <a:rPr lang="en-US" dirty="0" smtClean="0"/>
            <a:t>He may, with the previous approval of AO</a:t>
          </a:r>
          <a:endParaRPr lang="en-US" dirty="0"/>
        </a:p>
      </dgm:t>
    </dgm:pt>
    <dgm:pt modelId="{D5EE1773-F1EC-4C5B-BA3A-B19BFF8D1EA4}" type="parTrans" cxnId="{E7055BED-D66E-4DF6-82B6-C7526B456D4A}">
      <dgm:prSet/>
      <dgm:spPr/>
      <dgm:t>
        <a:bodyPr/>
        <a:lstStyle/>
        <a:p>
          <a:endParaRPr lang="en-US"/>
        </a:p>
      </dgm:t>
    </dgm:pt>
    <dgm:pt modelId="{AAF3DFC7-DA3F-4657-B626-D28288DCD7B3}" type="sibTrans" cxnId="{E7055BED-D66E-4DF6-82B6-C7526B456D4A}">
      <dgm:prSet/>
      <dgm:spPr/>
      <dgm:t>
        <a:bodyPr/>
        <a:lstStyle/>
        <a:p>
          <a:endParaRPr lang="en-US"/>
        </a:p>
      </dgm:t>
    </dgm:pt>
    <dgm:pt modelId="{D61740CC-86C4-4195-B95D-FD7DE27DC66D}">
      <dgm:prSet phldrT="[Text]"/>
      <dgm:spPr/>
      <dgm:t>
        <a:bodyPr/>
        <a:lstStyle/>
        <a:p>
          <a:r>
            <a:rPr lang="en-US" dirty="0" smtClean="0"/>
            <a:t>By order in writing attach provisionally the property for a period not exceeding 90 days from the date of issue of Notice</a:t>
          </a:r>
          <a:endParaRPr lang="en-US" dirty="0"/>
        </a:p>
      </dgm:t>
    </dgm:pt>
    <dgm:pt modelId="{6F82E0DF-14E1-465B-A299-3E7C8659FCBC}" type="parTrans" cxnId="{B033785C-EBBC-480D-B1A1-BD28D0D89283}">
      <dgm:prSet/>
      <dgm:spPr/>
      <dgm:t>
        <a:bodyPr/>
        <a:lstStyle/>
        <a:p>
          <a:endParaRPr lang="en-US"/>
        </a:p>
      </dgm:t>
    </dgm:pt>
    <dgm:pt modelId="{D576513A-9CFC-4E62-9195-CAAF6BE07CE8}" type="sibTrans" cxnId="{B033785C-EBBC-480D-B1A1-BD28D0D89283}">
      <dgm:prSet/>
      <dgm:spPr/>
      <dgm:t>
        <a:bodyPr/>
        <a:lstStyle/>
        <a:p>
          <a:endParaRPr lang="en-US"/>
        </a:p>
      </dgm:t>
    </dgm:pt>
    <dgm:pt modelId="{AD3119BB-05AA-4E65-BBEC-09809044C68D}" type="pres">
      <dgm:prSet presAssocID="{1BB15EF8-C612-43F4-A501-190E658C1543}" presName="Name0" presStyleCnt="0">
        <dgm:presLayoutVars>
          <dgm:dir/>
          <dgm:resizeHandles val="exact"/>
        </dgm:presLayoutVars>
      </dgm:prSet>
      <dgm:spPr/>
      <dgm:t>
        <a:bodyPr/>
        <a:lstStyle/>
        <a:p>
          <a:endParaRPr lang="en-US"/>
        </a:p>
      </dgm:t>
    </dgm:pt>
    <dgm:pt modelId="{A191F5B9-95CA-48E7-BF75-C81DAF7F2231}" type="pres">
      <dgm:prSet presAssocID="{A0944424-07A2-4F57-B815-7EEEAD49BD69}" presName="node" presStyleLbl="node1" presStyleIdx="0" presStyleCnt="3">
        <dgm:presLayoutVars>
          <dgm:bulletEnabled val="1"/>
        </dgm:presLayoutVars>
      </dgm:prSet>
      <dgm:spPr/>
      <dgm:t>
        <a:bodyPr/>
        <a:lstStyle/>
        <a:p>
          <a:endParaRPr lang="en-US"/>
        </a:p>
      </dgm:t>
    </dgm:pt>
    <dgm:pt modelId="{CC27C5B9-C4D8-4D61-81EB-39B81DB2E847}" type="pres">
      <dgm:prSet presAssocID="{2449FCF7-0AE0-4CCC-8CD1-4815E5EE388E}" presName="sibTrans" presStyleCnt="0"/>
      <dgm:spPr/>
    </dgm:pt>
    <dgm:pt modelId="{715D777D-CF28-4765-B386-1FA928246640}" type="pres">
      <dgm:prSet presAssocID="{0E42A0D6-A9D8-4E94-A802-23A5AB3C9010}" presName="node" presStyleLbl="node1" presStyleIdx="1" presStyleCnt="3">
        <dgm:presLayoutVars>
          <dgm:bulletEnabled val="1"/>
        </dgm:presLayoutVars>
      </dgm:prSet>
      <dgm:spPr/>
      <dgm:t>
        <a:bodyPr/>
        <a:lstStyle/>
        <a:p>
          <a:endParaRPr lang="en-US"/>
        </a:p>
      </dgm:t>
    </dgm:pt>
    <dgm:pt modelId="{D474D6A5-C186-4548-9433-BABA7A3E3882}" type="pres">
      <dgm:prSet presAssocID="{AAF3DFC7-DA3F-4657-B626-D28288DCD7B3}" presName="sibTrans" presStyleCnt="0"/>
      <dgm:spPr/>
    </dgm:pt>
    <dgm:pt modelId="{8F661632-9749-4E4C-92B5-192F01D456BF}" type="pres">
      <dgm:prSet presAssocID="{D61740CC-86C4-4195-B95D-FD7DE27DC66D}" presName="node" presStyleLbl="node1" presStyleIdx="2" presStyleCnt="3">
        <dgm:presLayoutVars>
          <dgm:bulletEnabled val="1"/>
        </dgm:presLayoutVars>
      </dgm:prSet>
      <dgm:spPr/>
      <dgm:t>
        <a:bodyPr/>
        <a:lstStyle/>
        <a:p>
          <a:endParaRPr lang="en-US"/>
        </a:p>
      </dgm:t>
    </dgm:pt>
  </dgm:ptLst>
  <dgm:cxnLst>
    <dgm:cxn modelId="{7448604D-3263-4498-AE38-95F66FF17451}" type="presOf" srcId="{A0944424-07A2-4F57-B815-7EEEAD49BD69}" destId="{A191F5B9-95CA-48E7-BF75-C81DAF7F2231}" srcOrd="0" destOrd="0" presId="urn:microsoft.com/office/officeart/2005/8/layout/hList6"/>
    <dgm:cxn modelId="{B033785C-EBBC-480D-B1A1-BD28D0D89283}" srcId="{1BB15EF8-C612-43F4-A501-190E658C1543}" destId="{D61740CC-86C4-4195-B95D-FD7DE27DC66D}" srcOrd="2" destOrd="0" parTransId="{6F82E0DF-14E1-465B-A299-3E7C8659FCBC}" sibTransId="{D576513A-9CFC-4E62-9195-CAAF6BE07CE8}"/>
    <dgm:cxn modelId="{E7055BED-D66E-4DF6-82B6-C7526B456D4A}" srcId="{1BB15EF8-C612-43F4-A501-190E658C1543}" destId="{0E42A0D6-A9D8-4E94-A802-23A5AB3C9010}" srcOrd="1" destOrd="0" parTransId="{D5EE1773-F1EC-4C5B-BA3A-B19BFF8D1EA4}" sibTransId="{AAF3DFC7-DA3F-4657-B626-D28288DCD7B3}"/>
    <dgm:cxn modelId="{C5B96609-BAAB-4BE8-B633-5123A25BCEAB}" type="presOf" srcId="{0E42A0D6-A9D8-4E94-A802-23A5AB3C9010}" destId="{715D777D-CF28-4765-B386-1FA928246640}" srcOrd="0" destOrd="0" presId="urn:microsoft.com/office/officeart/2005/8/layout/hList6"/>
    <dgm:cxn modelId="{CDA423E5-C9FE-489F-9E34-B4CB20FF46E6}" srcId="{1BB15EF8-C612-43F4-A501-190E658C1543}" destId="{A0944424-07A2-4F57-B815-7EEEAD49BD69}" srcOrd="0" destOrd="0" parTransId="{A4CEF6A0-9455-45BA-9E54-8A1CDD3A23C3}" sibTransId="{2449FCF7-0AE0-4CCC-8CD1-4815E5EE388E}"/>
    <dgm:cxn modelId="{1F15E128-C553-4158-9CB6-5E0E342E2DAF}" type="presOf" srcId="{D61740CC-86C4-4195-B95D-FD7DE27DC66D}" destId="{8F661632-9749-4E4C-92B5-192F01D456BF}" srcOrd="0" destOrd="0" presId="urn:microsoft.com/office/officeart/2005/8/layout/hList6"/>
    <dgm:cxn modelId="{422339EB-943A-4679-A307-469C38723C1C}" type="presOf" srcId="{1BB15EF8-C612-43F4-A501-190E658C1543}" destId="{AD3119BB-05AA-4E65-BBEC-09809044C68D}" srcOrd="0" destOrd="0" presId="urn:microsoft.com/office/officeart/2005/8/layout/hList6"/>
    <dgm:cxn modelId="{08B5EA03-9076-42FB-AC61-ED82536EA22E}" type="presParOf" srcId="{AD3119BB-05AA-4E65-BBEC-09809044C68D}" destId="{A191F5B9-95CA-48E7-BF75-C81DAF7F2231}" srcOrd="0" destOrd="0" presId="urn:microsoft.com/office/officeart/2005/8/layout/hList6"/>
    <dgm:cxn modelId="{B2F62E55-2FA2-418E-8BD6-CC8628591AD2}" type="presParOf" srcId="{AD3119BB-05AA-4E65-BBEC-09809044C68D}" destId="{CC27C5B9-C4D8-4D61-81EB-39B81DB2E847}" srcOrd="1" destOrd="0" presId="urn:microsoft.com/office/officeart/2005/8/layout/hList6"/>
    <dgm:cxn modelId="{E3656D8A-F91D-4417-997E-C939B7B8ADA3}" type="presParOf" srcId="{AD3119BB-05AA-4E65-BBEC-09809044C68D}" destId="{715D777D-CF28-4765-B386-1FA928246640}" srcOrd="2" destOrd="0" presId="urn:microsoft.com/office/officeart/2005/8/layout/hList6"/>
    <dgm:cxn modelId="{DC2D3100-5BFF-4277-8A10-3E3A91B82773}" type="presParOf" srcId="{AD3119BB-05AA-4E65-BBEC-09809044C68D}" destId="{D474D6A5-C186-4548-9433-BABA7A3E3882}" srcOrd="3" destOrd="0" presId="urn:microsoft.com/office/officeart/2005/8/layout/hList6"/>
    <dgm:cxn modelId="{8F94A4BE-ACEE-4AA0-ADFA-4170EC153F50}" type="presParOf" srcId="{AD3119BB-05AA-4E65-BBEC-09809044C68D}" destId="{8F661632-9749-4E4C-92B5-192F01D456BF}" srcOrd="4" destOrd="0" presId="urn:microsoft.com/office/officeart/2005/8/layout/hList6"/>
  </dgm:cxnLst>
  <dgm:bg/>
  <dgm:whole/>
</dgm:dataModel>
</file>

<file path=ppt/diagrams/data22.xml><?xml version="1.0" encoding="utf-8"?>
<dgm:dataModel xmlns:dgm="http://schemas.openxmlformats.org/drawingml/2006/diagram" xmlns:a="http://schemas.openxmlformats.org/drawingml/2006/main">
  <dgm:ptLst>
    <dgm:pt modelId="{D60BE70C-7D4E-421A-B9BF-58F450710927}" type="doc">
      <dgm:prSet loTypeId="urn:microsoft.com/office/officeart/2005/8/layout/hierarchy4" loCatId="list" qsTypeId="urn:microsoft.com/office/officeart/2005/8/quickstyle/simple1" qsCatId="simple" csTypeId="urn:microsoft.com/office/officeart/2005/8/colors/accent2_1" csCatId="accent2" phldr="1"/>
      <dgm:spPr/>
      <dgm:t>
        <a:bodyPr/>
        <a:lstStyle/>
        <a:p>
          <a:endParaRPr lang="en-GB"/>
        </a:p>
      </dgm:t>
    </dgm:pt>
    <dgm:pt modelId="{6EDCBE5A-B0EA-4705-A6A3-4D604AF02A71}">
      <dgm:prSet/>
      <dgm:spPr/>
      <dgm:t>
        <a:bodyPr/>
        <a:lstStyle/>
        <a:p>
          <a:pPr rtl="0"/>
          <a:r>
            <a:rPr lang="en-US" dirty="0" smtClean="0"/>
            <a:t>The Initiating Officer shall, after making such enquiries and taking into account all relevant material within a period of 90 days from the date of issue of notice, if provisional attachment has been made, either</a:t>
          </a:r>
          <a:endParaRPr lang="en-GB" dirty="0"/>
        </a:p>
      </dgm:t>
    </dgm:pt>
    <dgm:pt modelId="{04D84449-B3AD-4143-8E49-B7A175D81609}" type="parTrans" cxnId="{D4366FC2-0197-426D-9998-AF48B236B7B3}">
      <dgm:prSet/>
      <dgm:spPr/>
      <dgm:t>
        <a:bodyPr/>
        <a:lstStyle/>
        <a:p>
          <a:endParaRPr lang="en-GB"/>
        </a:p>
      </dgm:t>
    </dgm:pt>
    <dgm:pt modelId="{82AE3251-E3DE-4B44-9C57-7AF1FA7F7142}" type="sibTrans" cxnId="{D4366FC2-0197-426D-9998-AF48B236B7B3}">
      <dgm:prSet/>
      <dgm:spPr/>
      <dgm:t>
        <a:bodyPr/>
        <a:lstStyle/>
        <a:p>
          <a:endParaRPr lang="en-GB"/>
        </a:p>
      </dgm:t>
    </dgm:pt>
    <dgm:pt modelId="{29E6E5A8-49C5-474D-B97E-945ECA06616B}">
      <dgm:prSet/>
      <dgm:spPr/>
      <dgm:t>
        <a:bodyPr/>
        <a:lstStyle/>
        <a:p>
          <a:pPr rtl="0"/>
          <a:r>
            <a:rPr lang="en-US" dirty="0" smtClean="0"/>
            <a:t>Pass an order - with the prior approval of the Approving Authority-  continuing the provisional attachment of the property till passing of order by Adjudicating Authority under section 26(3). OR</a:t>
          </a:r>
          <a:endParaRPr lang="en-GB" dirty="0"/>
        </a:p>
      </dgm:t>
    </dgm:pt>
    <dgm:pt modelId="{0F579B5B-3F28-40A0-886A-1E90E373B101}" type="parTrans" cxnId="{55F748D0-F3E9-4F3C-9AE5-AEE6EE9DBA58}">
      <dgm:prSet/>
      <dgm:spPr/>
      <dgm:t>
        <a:bodyPr/>
        <a:lstStyle/>
        <a:p>
          <a:endParaRPr lang="en-GB"/>
        </a:p>
      </dgm:t>
    </dgm:pt>
    <dgm:pt modelId="{9B198110-0016-4F20-8148-710AD423555D}" type="sibTrans" cxnId="{55F748D0-F3E9-4F3C-9AE5-AEE6EE9DBA58}">
      <dgm:prSet/>
      <dgm:spPr/>
      <dgm:t>
        <a:bodyPr/>
        <a:lstStyle/>
        <a:p>
          <a:endParaRPr lang="en-GB"/>
        </a:p>
      </dgm:t>
    </dgm:pt>
    <dgm:pt modelId="{EB5E2E2D-70F2-444A-AD83-AC7EE14A1D9B}">
      <dgm:prSet/>
      <dgm:spPr/>
      <dgm:t>
        <a:bodyPr/>
        <a:lstStyle/>
        <a:p>
          <a:pPr rtl="0"/>
          <a:r>
            <a:rPr lang="en-US" dirty="0" smtClean="0"/>
            <a:t>Revoke the provisional attachment- With prior approval of the Approving Authority.</a:t>
          </a:r>
          <a:endParaRPr lang="en-GB" dirty="0"/>
        </a:p>
      </dgm:t>
    </dgm:pt>
    <dgm:pt modelId="{80E24E4F-0A94-43FB-88C2-008160EFBED5}" type="parTrans" cxnId="{83641015-1882-41C5-9E9B-4498CDF00580}">
      <dgm:prSet/>
      <dgm:spPr/>
    </dgm:pt>
    <dgm:pt modelId="{66E778A2-3D00-479B-97EC-AE030A8C9AC3}" type="sibTrans" cxnId="{83641015-1882-41C5-9E9B-4498CDF00580}">
      <dgm:prSet/>
      <dgm:spPr/>
    </dgm:pt>
    <dgm:pt modelId="{20553357-E04C-4DF4-87A8-E4F415CC4F7C}" type="pres">
      <dgm:prSet presAssocID="{D60BE70C-7D4E-421A-B9BF-58F450710927}" presName="Name0" presStyleCnt="0">
        <dgm:presLayoutVars>
          <dgm:chPref val="1"/>
          <dgm:dir/>
          <dgm:animOne val="branch"/>
          <dgm:animLvl val="lvl"/>
          <dgm:resizeHandles/>
        </dgm:presLayoutVars>
      </dgm:prSet>
      <dgm:spPr/>
      <dgm:t>
        <a:bodyPr/>
        <a:lstStyle/>
        <a:p>
          <a:endParaRPr lang="en-US"/>
        </a:p>
      </dgm:t>
    </dgm:pt>
    <dgm:pt modelId="{D75C7C73-B215-4D50-AAFA-7C6CB0602325}" type="pres">
      <dgm:prSet presAssocID="{6EDCBE5A-B0EA-4705-A6A3-4D604AF02A71}" presName="vertOne" presStyleCnt="0"/>
      <dgm:spPr/>
    </dgm:pt>
    <dgm:pt modelId="{1634D5C8-0077-4B69-A22A-40988FCDA1AA}" type="pres">
      <dgm:prSet presAssocID="{6EDCBE5A-B0EA-4705-A6A3-4D604AF02A71}" presName="txOne" presStyleLbl="node0" presStyleIdx="0" presStyleCnt="1">
        <dgm:presLayoutVars>
          <dgm:chPref val="3"/>
        </dgm:presLayoutVars>
      </dgm:prSet>
      <dgm:spPr/>
      <dgm:t>
        <a:bodyPr/>
        <a:lstStyle/>
        <a:p>
          <a:endParaRPr lang="en-US"/>
        </a:p>
      </dgm:t>
    </dgm:pt>
    <dgm:pt modelId="{0F2D2742-0FEB-415D-A290-7A71E26ADA2B}" type="pres">
      <dgm:prSet presAssocID="{6EDCBE5A-B0EA-4705-A6A3-4D604AF02A71}" presName="parTransOne" presStyleCnt="0"/>
      <dgm:spPr/>
    </dgm:pt>
    <dgm:pt modelId="{E3C30298-97ED-4E3A-8D60-92D5F1DC7B87}" type="pres">
      <dgm:prSet presAssocID="{6EDCBE5A-B0EA-4705-A6A3-4D604AF02A71}" presName="horzOne" presStyleCnt="0"/>
      <dgm:spPr/>
    </dgm:pt>
    <dgm:pt modelId="{2066D2B9-9C7A-4CBE-AFDD-E9B5F9ED48DD}" type="pres">
      <dgm:prSet presAssocID="{29E6E5A8-49C5-474D-B97E-945ECA06616B}" presName="vertTwo" presStyleCnt="0"/>
      <dgm:spPr/>
    </dgm:pt>
    <dgm:pt modelId="{686803CB-A3DF-4121-BA7E-801E817C70BC}" type="pres">
      <dgm:prSet presAssocID="{29E6E5A8-49C5-474D-B97E-945ECA06616B}" presName="txTwo" presStyleLbl="node2" presStyleIdx="0" presStyleCnt="2">
        <dgm:presLayoutVars>
          <dgm:chPref val="3"/>
        </dgm:presLayoutVars>
      </dgm:prSet>
      <dgm:spPr/>
      <dgm:t>
        <a:bodyPr/>
        <a:lstStyle/>
        <a:p>
          <a:endParaRPr lang="en-US"/>
        </a:p>
      </dgm:t>
    </dgm:pt>
    <dgm:pt modelId="{BDB76883-7709-44B9-BC60-AE32FAC2BE0B}" type="pres">
      <dgm:prSet presAssocID="{29E6E5A8-49C5-474D-B97E-945ECA06616B}" presName="horzTwo" presStyleCnt="0"/>
      <dgm:spPr/>
    </dgm:pt>
    <dgm:pt modelId="{38B1029D-027D-4D96-B059-74440186FF87}" type="pres">
      <dgm:prSet presAssocID="{9B198110-0016-4F20-8148-710AD423555D}" presName="sibSpaceTwo" presStyleCnt="0"/>
      <dgm:spPr/>
    </dgm:pt>
    <dgm:pt modelId="{2FC13575-AE53-4582-8FE2-33377FB0CFB8}" type="pres">
      <dgm:prSet presAssocID="{EB5E2E2D-70F2-444A-AD83-AC7EE14A1D9B}" presName="vertTwo" presStyleCnt="0"/>
      <dgm:spPr/>
    </dgm:pt>
    <dgm:pt modelId="{90744394-8B1E-4CF6-8AFB-97A8D5146C95}" type="pres">
      <dgm:prSet presAssocID="{EB5E2E2D-70F2-444A-AD83-AC7EE14A1D9B}" presName="txTwo" presStyleLbl="node2" presStyleIdx="1" presStyleCnt="2">
        <dgm:presLayoutVars>
          <dgm:chPref val="3"/>
        </dgm:presLayoutVars>
      </dgm:prSet>
      <dgm:spPr/>
      <dgm:t>
        <a:bodyPr/>
        <a:lstStyle/>
        <a:p>
          <a:endParaRPr lang="en-US"/>
        </a:p>
      </dgm:t>
    </dgm:pt>
    <dgm:pt modelId="{5E6C5430-F136-4438-BD3B-B78CDD215FB4}" type="pres">
      <dgm:prSet presAssocID="{EB5E2E2D-70F2-444A-AD83-AC7EE14A1D9B}" presName="horzTwo" presStyleCnt="0"/>
      <dgm:spPr/>
    </dgm:pt>
  </dgm:ptLst>
  <dgm:cxnLst>
    <dgm:cxn modelId="{2187B8DD-C568-4CA0-8533-9D83721D23A4}" type="presOf" srcId="{29E6E5A8-49C5-474D-B97E-945ECA06616B}" destId="{686803CB-A3DF-4121-BA7E-801E817C70BC}" srcOrd="0" destOrd="0" presId="urn:microsoft.com/office/officeart/2005/8/layout/hierarchy4"/>
    <dgm:cxn modelId="{B39F7EAA-F7A0-4D8E-91D1-4785A41D91BC}" type="presOf" srcId="{6EDCBE5A-B0EA-4705-A6A3-4D604AF02A71}" destId="{1634D5C8-0077-4B69-A22A-40988FCDA1AA}" srcOrd="0" destOrd="0" presId="urn:microsoft.com/office/officeart/2005/8/layout/hierarchy4"/>
    <dgm:cxn modelId="{2FD9E590-2EB8-4307-AD79-ECE92119DB3B}" type="presOf" srcId="{D60BE70C-7D4E-421A-B9BF-58F450710927}" destId="{20553357-E04C-4DF4-87A8-E4F415CC4F7C}" srcOrd="0" destOrd="0" presId="urn:microsoft.com/office/officeart/2005/8/layout/hierarchy4"/>
    <dgm:cxn modelId="{55F748D0-F3E9-4F3C-9AE5-AEE6EE9DBA58}" srcId="{6EDCBE5A-B0EA-4705-A6A3-4D604AF02A71}" destId="{29E6E5A8-49C5-474D-B97E-945ECA06616B}" srcOrd="0" destOrd="0" parTransId="{0F579B5B-3F28-40A0-886A-1E90E373B101}" sibTransId="{9B198110-0016-4F20-8148-710AD423555D}"/>
    <dgm:cxn modelId="{8652C164-7771-4CB1-BD6A-225CE7219043}" type="presOf" srcId="{EB5E2E2D-70F2-444A-AD83-AC7EE14A1D9B}" destId="{90744394-8B1E-4CF6-8AFB-97A8D5146C95}" srcOrd="0" destOrd="0" presId="urn:microsoft.com/office/officeart/2005/8/layout/hierarchy4"/>
    <dgm:cxn modelId="{D4366FC2-0197-426D-9998-AF48B236B7B3}" srcId="{D60BE70C-7D4E-421A-B9BF-58F450710927}" destId="{6EDCBE5A-B0EA-4705-A6A3-4D604AF02A71}" srcOrd="0" destOrd="0" parTransId="{04D84449-B3AD-4143-8E49-B7A175D81609}" sibTransId="{82AE3251-E3DE-4B44-9C57-7AF1FA7F7142}"/>
    <dgm:cxn modelId="{83641015-1882-41C5-9E9B-4498CDF00580}" srcId="{6EDCBE5A-B0EA-4705-A6A3-4D604AF02A71}" destId="{EB5E2E2D-70F2-444A-AD83-AC7EE14A1D9B}" srcOrd="1" destOrd="0" parTransId="{80E24E4F-0A94-43FB-88C2-008160EFBED5}" sibTransId="{66E778A2-3D00-479B-97EC-AE030A8C9AC3}"/>
    <dgm:cxn modelId="{508D933A-FF06-4291-94BF-7F74BEB70359}" type="presParOf" srcId="{20553357-E04C-4DF4-87A8-E4F415CC4F7C}" destId="{D75C7C73-B215-4D50-AAFA-7C6CB0602325}" srcOrd="0" destOrd="0" presId="urn:microsoft.com/office/officeart/2005/8/layout/hierarchy4"/>
    <dgm:cxn modelId="{3ADAF9C8-817A-476D-A24B-DB5FCE5C80A6}" type="presParOf" srcId="{D75C7C73-B215-4D50-AAFA-7C6CB0602325}" destId="{1634D5C8-0077-4B69-A22A-40988FCDA1AA}" srcOrd="0" destOrd="0" presId="urn:microsoft.com/office/officeart/2005/8/layout/hierarchy4"/>
    <dgm:cxn modelId="{F4FE63D9-37E7-4B13-B7EE-63268E6A7816}" type="presParOf" srcId="{D75C7C73-B215-4D50-AAFA-7C6CB0602325}" destId="{0F2D2742-0FEB-415D-A290-7A71E26ADA2B}" srcOrd="1" destOrd="0" presId="urn:microsoft.com/office/officeart/2005/8/layout/hierarchy4"/>
    <dgm:cxn modelId="{091DD191-24A4-4EF4-A254-592D1315C60D}" type="presParOf" srcId="{D75C7C73-B215-4D50-AAFA-7C6CB0602325}" destId="{E3C30298-97ED-4E3A-8D60-92D5F1DC7B87}" srcOrd="2" destOrd="0" presId="urn:microsoft.com/office/officeart/2005/8/layout/hierarchy4"/>
    <dgm:cxn modelId="{C357F451-A96B-4A58-B1EE-B461E5AF4C9B}" type="presParOf" srcId="{E3C30298-97ED-4E3A-8D60-92D5F1DC7B87}" destId="{2066D2B9-9C7A-4CBE-AFDD-E9B5F9ED48DD}" srcOrd="0" destOrd="0" presId="urn:microsoft.com/office/officeart/2005/8/layout/hierarchy4"/>
    <dgm:cxn modelId="{F797B8A9-B102-4D5A-BB42-13B1D092469B}" type="presParOf" srcId="{2066D2B9-9C7A-4CBE-AFDD-E9B5F9ED48DD}" destId="{686803CB-A3DF-4121-BA7E-801E817C70BC}" srcOrd="0" destOrd="0" presId="urn:microsoft.com/office/officeart/2005/8/layout/hierarchy4"/>
    <dgm:cxn modelId="{DA9691AF-DBA1-4713-9EBA-2C8C06ED0B3A}" type="presParOf" srcId="{2066D2B9-9C7A-4CBE-AFDD-E9B5F9ED48DD}" destId="{BDB76883-7709-44B9-BC60-AE32FAC2BE0B}" srcOrd="1" destOrd="0" presId="urn:microsoft.com/office/officeart/2005/8/layout/hierarchy4"/>
    <dgm:cxn modelId="{25FE1257-C21F-47D5-9CB5-FDC8596A029A}" type="presParOf" srcId="{E3C30298-97ED-4E3A-8D60-92D5F1DC7B87}" destId="{38B1029D-027D-4D96-B059-74440186FF87}" srcOrd="1" destOrd="0" presId="urn:microsoft.com/office/officeart/2005/8/layout/hierarchy4"/>
    <dgm:cxn modelId="{51C0E77E-970A-4309-98E0-88625773FDDE}" type="presParOf" srcId="{E3C30298-97ED-4E3A-8D60-92D5F1DC7B87}" destId="{2FC13575-AE53-4582-8FE2-33377FB0CFB8}" srcOrd="2" destOrd="0" presId="urn:microsoft.com/office/officeart/2005/8/layout/hierarchy4"/>
    <dgm:cxn modelId="{A762F7B5-D002-4250-87D5-610B47C18CD3}" type="presParOf" srcId="{2FC13575-AE53-4582-8FE2-33377FB0CFB8}" destId="{90744394-8B1E-4CF6-8AFB-97A8D5146C95}" srcOrd="0" destOrd="0" presId="urn:microsoft.com/office/officeart/2005/8/layout/hierarchy4"/>
    <dgm:cxn modelId="{3193DEAA-63E0-4D65-B2B7-D1DFDD9C63FE}" type="presParOf" srcId="{2FC13575-AE53-4582-8FE2-33377FB0CFB8}" destId="{5E6C5430-F136-4438-BD3B-B78CDD215FB4}"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C13283CF-199F-4242-821A-316E9F7A7903}"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4E502A7C-8779-4F9D-A5C2-0C0905709A08}">
      <dgm:prSet phldrT="[Text]" custT="1"/>
      <dgm:spPr/>
      <dgm:t>
        <a:bodyPr/>
        <a:lstStyle/>
        <a:p>
          <a:pPr algn="ctr"/>
          <a:r>
            <a:rPr lang="en-US" sz="2400" dirty="0" smtClean="0">
              <a:latin typeface="Arial Narrow" pitchFamily="34" charset="0"/>
            </a:rPr>
            <a:t>Where Provisional attachment has not been made</a:t>
          </a:r>
          <a:endParaRPr lang="en-US" sz="2400" dirty="0">
            <a:latin typeface="Arial Narrow" pitchFamily="34" charset="0"/>
          </a:endParaRPr>
        </a:p>
      </dgm:t>
    </dgm:pt>
    <dgm:pt modelId="{8EA494BC-684B-450A-9534-1B23C78B8B73}" type="parTrans" cxnId="{8174B29C-5EB6-4FC5-819D-1AD481EC653C}">
      <dgm:prSet/>
      <dgm:spPr/>
      <dgm:t>
        <a:bodyPr/>
        <a:lstStyle/>
        <a:p>
          <a:endParaRPr lang="en-US"/>
        </a:p>
      </dgm:t>
    </dgm:pt>
    <dgm:pt modelId="{07AA91A1-82CF-4DFC-A49A-6CCD18DD7E77}" type="sibTrans" cxnId="{8174B29C-5EB6-4FC5-819D-1AD481EC653C}">
      <dgm:prSet/>
      <dgm:spPr/>
      <dgm:t>
        <a:bodyPr/>
        <a:lstStyle/>
        <a:p>
          <a:endParaRPr lang="en-US"/>
        </a:p>
      </dgm:t>
    </dgm:pt>
    <dgm:pt modelId="{31F0E73B-19B0-4D90-A2BF-C47D932FF1F8}">
      <dgm:prSet phldrT="[Text]" custT="1"/>
      <dgm:spPr/>
      <dgm:t>
        <a:bodyPr/>
        <a:lstStyle/>
        <a:p>
          <a:r>
            <a:rPr lang="en-US" sz="2400" dirty="0" smtClean="0">
              <a:latin typeface="Arial Narrow" pitchFamily="34" charset="0"/>
            </a:rPr>
            <a:t>Pass an order provisionally attaching the property with prior approval of AO till passing of order by Adjudicating Authority u/s 26(3)</a:t>
          </a:r>
          <a:endParaRPr lang="en-US" sz="2400" dirty="0">
            <a:latin typeface="Arial Narrow" pitchFamily="34" charset="0"/>
          </a:endParaRPr>
        </a:p>
      </dgm:t>
    </dgm:pt>
    <dgm:pt modelId="{EAEBDE0F-F39F-437C-98FA-478BBAC5844B}" type="parTrans" cxnId="{15ED491E-6221-4CF6-8BFA-58C120614613}">
      <dgm:prSet/>
      <dgm:spPr/>
      <dgm:t>
        <a:bodyPr/>
        <a:lstStyle/>
        <a:p>
          <a:endParaRPr lang="en-US"/>
        </a:p>
      </dgm:t>
    </dgm:pt>
    <dgm:pt modelId="{2588154B-7992-4ECB-B713-C12A9C4A53A2}" type="sibTrans" cxnId="{15ED491E-6221-4CF6-8BFA-58C120614613}">
      <dgm:prSet/>
      <dgm:spPr/>
      <dgm:t>
        <a:bodyPr/>
        <a:lstStyle/>
        <a:p>
          <a:endParaRPr lang="en-US"/>
        </a:p>
      </dgm:t>
    </dgm:pt>
    <dgm:pt modelId="{B5B4ECAA-A27D-4DC8-8715-40B7D4A08704}">
      <dgm:prSet phldrT="[Text]" custT="1"/>
      <dgm:spPr/>
      <dgm:t>
        <a:bodyPr/>
        <a:lstStyle/>
        <a:p>
          <a:pPr algn="ctr"/>
          <a:r>
            <a:rPr lang="en-US" sz="2400" dirty="0" smtClean="0">
              <a:latin typeface="Arial Narrow" pitchFamily="34" charset="0"/>
            </a:rPr>
            <a:t>Decide not to attach the property with prior approval of AO</a:t>
          </a:r>
          <a:endParaRPr lang="en-US" sz="2400" dirty="0">
            <a:latin typeface="Arial Narrow" pitchFamily="34" charset="0"/>
          </a:endParaRPr>
        </a:p>
      </dgm:t>
    </dgm:pt>
    <dgm:pt modelId="{3D5B4AA5-6D84-40D7-9F8C-B1CABDE20A62}" type="parTrans" cxnId="{75C8087D-531B-4E43-928E-2A3E06A539E7}">
      <dgm:prSet/>
      <dgm:spPr/>
      <dgm:t>
        <a:bodyPr/>
        <a:lstStyle/>
        <a:p>
          <a:endParaRPr lang="en-US"/>
        </a:p>
      </dgm:t>
    </dgm:pt>
    <dgm:pt modelId="{9F20F217-7754-482E-B563-A4E8622C993C}" type="sibTrans" cxnId="{75C8087D-531B-4E43-928E-2A3E06A539E7}">
      <dgm:prSet/>
      <dgm:spPr/>
      <dgm:t>
        <a:bodyPr/>
        <a:lstStyle/>
        <a:p>
          <a:endParaRPr lang="en-US"/>
        </a:p>
      </dgm:t>
    </dgm:pt>
    <dgm:pt modelId="{0DC19677-6FC6-436B-83F4-7652B498BBCA}" type="pres">
      <dgm:prSet presAssocID="{C13283CF-199F-4242-821A-316E9F7A7903}" presName="linear" presStyleCnt="0">
        <dgm:presLayoutVars>
          <dgm:dir/>
          <dgm:animLvl val="lvl"/>
          <dgm:resizeHandles val="exact"/>
        </dgm:presLayoutVars>
      </dgm:prSet>
      <dgm:spPr/>
      <dgm:t>
        <a:bodyPr/>
        <a:lstStyle/>
        <a:p>
          <a:endParaRPr lang="en-US"/>
        </a:p>
      </dgm:t>
    </dgm:pt>
    <dgm:pt modelId="{CE1F074A-736B-4DB1-8672-E6BA1F0EE63A}" type="pres">
      <dgm:prSet presAssocID="{4E502A7C-8779-4F9D-A5C2-0C0905709A08}" presName="parentLin" presStyleCnt="0"/>
      <dgm:spPr/>
    </dgm:pt>
    <dgm:pt modelId="{75F25A6B-9BEE-4E78-8262-072870A7A437}" type="pres">
      <dgm:prSet presAssocID="{4E502A7C-8779-4F9D-A5C2-0C0905709A08}" presName="parentLeftMargin" presStyleLbl="node1" presStyleIdx="0" presStyleCnt="3"/>
      <dgm:spPr/>
      <dgm:t>
        <a:bodyPr/>
        <a:lstStyle/>
        <a:p>
          <a:endParaRPr lang="en-US"/>
        </a:p>
      </dgm:t>
    </dgm:pt>
    <dgm:pt modelId="{02938890-93FB-4BA9-8A88-B62ED42F45A5}" type="pres">
      <dgm:prSet presAssocID="{4E502A7C-8779-4F9D-A5C2-0C0905709A08}" presName="parentText" presStyleLbl="node1" presStyleIdx="0" presStyleCnt="3" custScaleX="142997" custScaleY="236205">
        <dgm:presLayoutVars>
          <dgm:chMax val="0"/>
          <dgm:bulletEnabled val="1"/>
        </dgm:presLayoutVars>
      </dgm:prSet>
      <dgm:spPr/>
      <dgm:t>
        <a:bodyPr/>
        <a:lstStyle/>
        <a:p>
          <a:endParaRPr lang="en-US"/>
        </a:p>
      </dgm:t>
    </dgm:pt>
    <dgm:pt modelId="{F705EA68-6F4C-4973-B6BF-BFC17AB9B56C}" type="pres">
      <dgm:prSet presAssocID="{4E502A7C-8779-4F9D-A5C2-0C0905709A08}" presName="negativeSpace" presStyleCnt="0"/>
      <dgm:spPr/>
    </dgm:pt>
    <dgm:pt modelId="{03F63378-C874-451D-AAF6-C7AD84D75B57}" type="pres">
      <dgm:prSet presAssocID="{4E502A7C-8779-4F9D-A5C2-0C0905709A08}" presName="childText" presStyleLbl="conFgAcc1" presStyleIdx="0" presStyleCnt="3">
        <dgm:presLayoutVars>
          <dgm:bulletEnabled val="1"/>
        </dgm:presLayoutVars>
      </dgm:prSet>
      <dgm:spPr/>
    </dgm:pt>
    <dgm:pt modelId="{73EBC199-BC61-4DEE-BDA8-7DE71B01D63F}" type="pres">
      <dgm:prSet presAssocID="{07AA91A1-82CF-4DFC-A49A-6CCD18DD7E77}" presName="spaceBetweenRectangles" presStyleCnt="0"/>
      <dgm:spPr/>
    </dgm:pt>
    <dgm:pt modelId="{5B54DEE8-4890-4B67-BD19-90A909FF58C8}" type="pres">
      <dgm:prSet presAssocID="{31F0E73B-19B0-4D90-A2BF-C47D932FF1F8}" presName="parentLin" presStyleCnt="0"/>
      <dgm:spPr/>
    </dgm:pt>
    <dgm:pt modelId="{71CE6F9A-344F-441F-B2C5-78622FD82C9D}" type="pres">
      <dgm:prSet presAssocID="{31F0E73B-19B0-4D90-A2BF-C47D932FF1F8}" presName="parentLeftMargin" presStyleLbl="node1" presStyleIdx="0" presStyleCnt="3"/>
      <dgm:spPr/>
      <dgm:t>
        <a:bodyPr/>
        <a:lstStyle/>
        <a:p>
          <a:endParaRPr lang="en-US"/>
        </a:p>
      </dgm:t>
    </dgm:pt>
    <dgm:pt modelId="{E36FCC5C-4564-4A9E-8EA9-BB5F1B631457}" type="pres">
      <dgm:prSet presAssocID="{31F0E73B-19B0-4D90-A2BF-C47D932FF1F8}" presName="parentText" presStyleLbl="node1" presStyleIdx="1" presStyleCnt="3" custScaleX="142857" custScaleY="162269">
        <dgm:presLayoutVars>
          <dgm:chMax val="0"/>
          <dgm:bulletEnabled val="1"/>
        </dgm:presLayoutVars>
      </dgm:prSet>
      <dgm:spPr/>
      <dgm:t>
        <a:bodyPr/>
        <a:lstStyle/>
        <a:p>
          <a:endParaRPr lang="en-US"/>
        </a:p>
      </dgm:t>
    </dgm:pt>
    <dgm:pt modelId="{04777D9E-A0A5-46E2-A499-19AC1D5C72B8}" type="pres">
      <dgm:prSet presAssocID="{31F0E73B-19B0-4D90-A2BF-C47D932FF1F8}" presName="negativeSpace" presStyleCnt="0"/>
      <dgm:spPr/>
    </dgm:pt>
    <dgm:pt modelId="{0835E329-2A07-44E3-AA3E-11C40FACC39B}" type="pres">
      <dgm:prSet presAssocID="{31F0E73B-19B0-4D90-A2BF-C47D932FF1F8}" presName="childText" presStyleLbl="conFgAcc1" presStyleIdx="1" presStyleCnt="3">
        <dgm:presLayoutVars>
          <dgm:bulletEnabled val="1"/>
        </dgm:presLayoutVars>
      </dgm:prSet>
      <dgm:spPr/>
    </dgm:pt>
    <dgm:pt modelId="{FCCC3C68-E03D-48C1-86FC-E4B72E6762FB}" type="pres">
      <dgm:prSet presAssocID="{2588154B-7992-4ECB-B713-C12A9C4A53A2}" presName="spaceBetweenRectangles" presStyleCnt="0"/>
      <dgm:spPr/>
    </dgm:pt>
    <dgm:pt modelId="{14C78D9F-4935-4F7C-9AC0-21C2D7DF2B80}" type="pres">
      <dgm:prSet presAssocID="{B5B4ECAA-A27D-4DC8-8715-40B7D4A08704}" presName="parentLin" presStyleCnt="0"/>
      <dgm:spPr/>
    </dgm:pt>
    <dgm:pt modelId="{A981E3D9-027F-4BFB-8453-0CE0D89D4364}" type="pres">
      <dgm:prSet presAssocID="{B5B4ECAA-A27D-4DC8-8715-40B7D4A08704}" presName="parentLeftMargin" presStyleLbl="node1" presStyleIdx="1" presStyleCnt="3"/>
      <dgm:spPr/>
      <dgm:t>
        <a:bodyPr/>
        <a:lstStyle/>
        <a:p>
          <a:endParaRPr lang="en-US"/>
        </a:p>
      </dgm:t>
    </dgm:pt>
    <dgm:pt modelId="{62BBF5C6-EC8B-4DDE-B5E3-403E5D148C82}" type="pres">
      <dgm:prSet presAssocID="{B5B4ECAA-A27D-4DC8-8715-40B7D4A08704}" presName="parentText" presStyleLbl="node1" presStyleIdx="2" presStyleCnt="3" custScaleX="142857">
        <dgm:presLayoutVars>
          <dgm:chMax val="0"/>
          <dgm:bulletEnabled val="1"/>
        </dgm:presLayoutVars>
      </dgm:prSet>
      <dgm:spPr/>
      <dgm:t>
        <a:bodyPr/>
        <a:lstStyle/>
        <a:p>
          <a:endParaRPr lang="en-US"/>
        </a:p>
      </dgm:t>
    </dgm:pt>
    <dgm:pt modelId="{754D8B13-76AE-4D4F-B893-F8C860C3EC9A}" type="pres">
      <dgm:prSet presAssocID="{B5B4ECAA-A27D-4DC8-8715-40B7D4A08704}" presName="negativeSpace" presStyleCnt="0"/>
      <dgm:spPr/>
    </dgm:pt>
    <dgm:pt modelId="{9559DB5B-883F-4A3F-9765-48AA80B533D2}" type="pres">
      <dgm:prSet presAssocID="{B5B4ECAA-A27D-4DC8-8715-40B7D4A08704}" presName="childText" presStyleLbl="conFgAcc1" presStyleIdx="2" presStyleCnt="3">
        <dgm:presLayoutVars>
          <dgm:bulletEnabled val="1"/>
        </dgm:presLayoutVars>
      </dgm:prSet>
      <dgm:spPr/>
    </dgm:pt>
  </dgm:ptLst>
  <dgm:cxnLst>
    <dgm:cxn modelId="{DEBB5479-700E-42E0-9373-050A20CCAFB7}" type="presOf" srcId="{31F0E73B-19B0-4D90-A2BF-C47D932FF1F8}" destId="{E36FCC5C-4564-4A9E-8EA9-BB5F1B631457}" srcOrd="1" destOrd="0" presId="urn:microsoft.com/office/officeart/2005/8/layout/list1"/>
    <dgm:cxn modelId="{02CB00DB-18C6-4827-9A45-88AC02F82474}" type="presOf" srcId="{B5B4ECAA-A27D-4DC8-8715-40B7D4A08704}" destId="{A981E3D9-027F-4BFB-8453-0CE0D89D4364}" srcOrd="0" destOrd="0" presId="urn:microsoft.com/office/officeart/2005/8/layout/list1"/>
    <dgm:cxn modelId="{1E319F0E-876C-49C4-91A5-DE16BBCA8E6A}" type="presOf" srcId="{B5B4ECAA-A27D-4DC8-8715-40B7D4A08704}" destId="{62BBF5C6-EC8B-4DDE-B5E3-403E5D148C82}" srcOrd="1" destOrd="0" presId="urn:microsoft.com/office/officeart/2005/8/layout/list1"/>
    <dgm:cxn modelId="{6C42E2AC-27E8-4146-B33E-BFE69529EAEB}" type="presOf" srcId="{4E502A7C-8779-4F9D-A5C2-0C0905709A08}" destId="{02938890-93FB-4BA9-8A88-B62ED42F45A5}" srcOrd="1" destOrd="0" presId="urn:microsoft.com/office/officeart/2005/8/layout/list1"/>
    <dgm:cxn modelId="{75C8087D-531B-4E43-928E-2A3E06A539E7}" srcId="{C13283CF-199F-4242-821A-316E9F7A7903}" destId="{B5B4ECAA-A27D-4DC8-8715-40B7D4A08704}" srcOrd="2" destOrd="0" parTransId="{3D5B4AA5-6D84-40D7-9F8C-B1CABDE20A62}" sibTransId="{9F20F217-7754-482E-B563-A4E8622C993C}"/>
    <dgm:cxn modelId="{38608621-2911-4257-8B3F-0AB954897B30}" type="presOf" srcId="{4E502A7C-8779-4F9D-A5C2-0C0905709A08}" destId="{75F25A6B-9BEE-4E78-8262-072870A7A437}" srcOrd="0" destOrd="0" presId="urn:microsoft.com/office/officeart/2005/8/layout/list1"/>
    <dgm:cxn modelId="{8174B29C-5EB6-4FC5-819D-1AD481EC653C}" srcId="{C13283CF-199F-4242-821A-316E9F7A7903}" destId="{4E502A7C-8779-4F9D-A5C2-0C0905709A08}" srcOrd="0" destOrd="0" parTransId="{8EA494BC-684B-450A-9534-1B23C78B8B73}" sibTransId="{07AA91A1-82CF-4DFC-A49A-6CCD18DD7E77}"/>
    <dgm:cxn modelId="{89D300B9-74DE-4F46-B23B-CB95F03299C8}" type="presOf" srcId="{31F0E73B-19B0-4D90-A2BF-C47D932FF1F8}" destId="{71CE6F9A-344F-441F-B2C5-78622FD82C9D}" srcOrd="0" destOrd="0" presId="urn:microsoft.com/office/officeart/2005/8/layout/list1"/>
    <dgm:cxn modelId="{E0D53C54-6996-4D44-83B0-00422BFC14F9}" type="presOf" srcId="{C13283CF-199F-4242-821A-316E9F7A7903}" destId="{0DC19677-6FC6-436B-83F4-7652B498BBCA}" srcOrd="0" destOrd="0" presId="urn:microsoft.com/office/officeart/2005/8/layout/list1"/>
    <dgm:cxn modelId="{15ED491E-6221-4CF6-8BFA-58C120614613}" srcId="{C13283CF-199F-4242-821A-316E9F7A7903}" destId="{31F0E73B-19B0-4D90-A2BF-C47D932FF1F8}" srcOrd="1" destOrd="0" parTransId="{EAEBDE0F-F39F-437C-98FA-478BBAC5844B}" sibTransId="{2588154B-7992-4ECB-B713-C12A9C4A53A2}"/>
    <dgm:cxn modelId="{1371862A-B94D-454A-9C32-C29A3EB4A47E}" type="presParOf" srcId="{0DC19677-6FC6-436B-83F4-7652B498BBCA}" destId="{CE1F074A-736B-4DB1-8672-E6BA1F0EE63A}" srcOrd="0" destOrd="0" presId="urn:microsoft.com/office/officeart/2005/8/layout/list1"/>
    <dgm:cxn modelId="{4363C58A-F85B-44CA-8CDA-19E7A0F71007}" type="presParOf" srcId="{CE1F074A-736B-4DB1-8672-E6BA1F0EE63A}" destId="{75F25A6B-9BEE-4E78-8262-072870A7A437}" srcOrd="0" destOrd="0" presId="urn:microsoft.com/office/officeart/2005/8/layout/list1"/>
    <dgm:cxn modelId="{823ADC38-DD66-4CA0-A41A-B3EFBFC65D4F}" type="presParOf" srcId="{CE1F074A-736B-4DB1-8672-E6BA1F0EE63A}" destId="{02938890-93FB-4BA9-8A88-B62ED42F45A5}" srcOrd="1" destOrd="0" presId="urn:microsoft.com/office/officeart/2005/8/layout/list1"/>
    <dgm:cxn modelId="{5305028A-ABDD-4F8E-8023-5BC9215BD63C}" type="presParOf" srcId="{0DC19677-6FC6-436B-83F4-7652B498BBCA}" destId="{F705EA68-6F4C-4973-B6BF-BFC17AB9B56C}" srcOrd="1" destOrd="0" presId="urn:microsoft.com/office/officeart/2005/8/layout/list1"/>
    <dgm:cxn modelId="{53BB2DD5-9197-46AC-89FF-DF70D0535E54}" type="presParOf" srcId="{0DC19677-6FC6-436B-83F4-7652B498BBCA}" destId="{03F63378-C874-451D-AAF6-C7AD84D75B57}" srcOrd="2" destOrd="0" presId="urn:microsoft.com/office/officeart/2005/8/layout/list1"/>
    <dgm:cxn modelId="{176A07B9-E7A3-4B08-B179-291D28F08A50}" type="presParOf" srcId="{0DC19677-6FC6-436B-83F4-7652B498BBCA}" destId="{73EBC199-BC61-4DEE-BDA8-7DE71B01D63F}" srcOrd="3" destOrd="0" presId="urn:microsoft.com/office/officeart/2005/8/layout/list1"/>
    <dgm:cxn modelId="{6A80ABF6-DA57-4CD2-A1DE-8E39B6BA88F8}" type="presParOf" srcId="{0DC19677-6FC6-436B-83F4-7652B498BBCA}" destId="{5B54DEE8-4890-4B67-BD19-90A909FF58C8}" srcOrd="4" destOrd="0" presId="urn:microsoft.com/office/officeart/2005/8/layout/list1"/>
    <dgm:cxn modelId="{C4E1F72B-148A-4F62-BEE6-ED5D0CD98947}" type="presParOf" srcId="{5B54DEE8-4890-4B67-BD19-90A909FF58C8}" destId="{71CE6F9A-344F-441F-B2C5-78622FD82C9D}" srcOrd="0" destOrd="0" presId="urn:microsoft.com/office/officeart/2005/8/layout/list1"/>
    <dgm:cxn modelId="{0739F4FB-4DF0-4F5D-9E70-95F10BE06614}" type="presParOf" srcId="{5B54DEE8-4890-4B67-BD19-90A909FF58C8}" destId="{E36FCC5C-4564-4A9E-8EA9-BB5F1B631457}" srcOrd="1" destOrd="0" presId="urn:microsoft.com/office/officeart/2005/8/layout/list1"/>
    <dgm:cxn modelId="{C7084F00-1FE8-40EA-B59F-0C597EE30183}" type="presParOf" srcId="{0DC19677-6FC6-436B-83F4-7652B498BBCA}" destId="{04777D9E-A0A5-46E2-A499-19AC1D5C72B8}" srcOrd="5" destOrd="0" presId="urn:microsoft.com/office/officeart/2005/8/layout/list1"/>
    <dgm:cxn modelId="{712FCB8C-F96C-424C-BAF2-9161AA1AD860}" type="presParOf" srcId="{0DC19677-6FC6-436B-83F4-7652B498BBCA}" destId="{0835E329-2A07-44E3-AA3E-11C40FACC39B}" srcOrd="6" destOrd="0" presId="urn:microsoft.com/office/officeart/2005/8/layout/list1"/>
    <dgm:cxn modelId="{B516406E-2FFD-470C-9B15-396EA129C51F}" type="presParOf" srcId="{0DC19677-6FC6-436B-83F4-7652B498BBCA}" destId="{FCCC3C68-E03D-48C1-86FC-E4B72E6762FB}" srcOrd="7" destOrd="0" presId="urn:microsoft.com/office/officeart/2005/8/layout/list1"/>
    <dgm:cxn modelId="{8FB3D21E-4D7F-4C48-A792-BC92243B9A8A}" type="presParOf" srcId="{0DC19677-6FC6-436B-83F4-7652B498BBCA}" destId="{14C78D9F-4935-4F7C-9AC0-21C2D7DF2B80}" srcOrd="8" destOrd="0" presId="urn:microsoft.com/office/officeart/2005/8/layout/list1"/>
    <dgm:cxn modelId="{C688FDC1-3181-425D-B225-0D743BB0B065}" type="presParOf" srcId="{14C78D9F-4935-4F7C-9AC0-21C2D7DF2B80}" destId="{A981E3D9-027F-4BFB-8453-0CE0D89D4364}" srcOrd="0" destOrd="0" presId="urn:microsoft.com/office/officeart/2005/8/layout/list1"/>
    <dgm:cxn modelId="{C2279CF1-DF70-4D45-AE0D-6C3F55AB3D7E}" type="presParOf" srcId="{14C78D9F-4935-4F7C-9AC0-21C2D7DF2B80}" destId="{62BBF5C6-EC8B-4DDE-B5E3-403E5D148C82}" srcOrd="1" destOrd="0" presId="urn:microsoft.com/office/officeart/2005/8/layout/list1"/>
    <dgm:cxn modelId="{5A7AB6AC-9C1D-45E6-B40D-FCEF1985DEE3}" type="presParOf" srcId="{0DC19677-6FC6-436B-83F4-7652B498BBCA}" destId="{754D8B13-76AE-4D4F-B893-F8C860C3EC9A}" srcOrd="9" destOrd="0" presId="urn:microsoft.com/office/officeart/2005/8/layout/list1"/>
    <dgm:cxn modelId="{4E88FB0E-D608-49C5-93F2-19D03C011B74}" type="presParOf" srcId="{0DC19677-6FC6-436B-83F4-7652B498BBCA}" destId="{9559DB5B-883F-4A3F-9765-48AA80B533D2}" srcOrd="10" destOrd="0" presId="urn:microsoft.com/office/officeart/2005/8/layout/list1"/>
  </dgm:cxnLst>
  <dgm:bg/>
  <dgm:whole/>
</dgm:dataModel>
</file>

<file path=ppt/diagrams/data24.xml><?xml version="1.0" encoding="utf-8"?>
<dgm:dataModel xmlns:dgm="http://schemas.openxmlformats.org/drawingml/2006/diagram" xmlns:a="http://schemas.openxmlformats.org/drawingml/2006/main">
  <dgm:ptLst>
    <dgm:pt modelId="{E89645D4-59C6-4D87-AF9B-391B6A4337CE}" type="doc">
      <dgm:prSet loTypeId="urn:microsoft.com/office/officeart/2005/8/layout/vProcess5" loCatId="process" qsTypeId="urn:microsoft.com/office/officeart/2005/8/quickstyle/simple1" qsCatId="simple" csTypeId="urn:microsoft.com/office/officeart/2005/8/colors/accent2_1" csCatId="accent2" phldr="1"/>
      <dgm:spPr/>
      <dgm:t>
        <a:bodyPr/>
        <a:lstStyle/>
        <a:p>
          <a:endParaRPr lang="en-GB"/>
        </a:p>
      </dgm:t>
    </dgm:pt>
    <dgm:pt modelId="{ADF424F7-0825-4FBF-BE36-35A70134CBF6}">
      <dgm:prSet/>
      <dgm:spPr/>
      <dgm:t>
        <a:bodyPr/>
        <a:lstStyle/>
        <a:p>
          <a:pPr rtl="0"/>
          <a:r>
            <a:rPr lang="en-US" dirty="0" smtClean="0"/>
            <a:t>Where the Initiating Officer passes an order for the provisional attachment of the property,  </a:t>
          </a:r>
          <a:endParaRPr lang="en-GB" dirty="0"/>
        </a:p>
      </dgm:t>
    </dgm:pt>
    <dgm:pt modelId="{464EB159-0EE9-4B45-AAC8-3EA85D8669DE}" type="parTrans" cxnId="{50EBDBF0-9F30-4603-8C58-5F70E9B10CF1}">
      <dgm:prSet/>
      <dgm:spPr/>
      <dgm:t>
        <a:bodyPr/>
        <a:lstStyle/>
        <a:p>
          <a:endParaRPr lang="en-GB"/>
        </a:p>
      </dgm:t>
    </dgm:pt>
    <dgm:pt modelId="{72873772-FEB5-477B-BED4-2B87287E086E}" type="sibTrans" cxnId="{50EBDBF0-9F30-4603-8C58-5F70E9B10CF1}">
      <dgm:prSet/>
      <dgm:spPr/>
      <dgm:t>
        <a:bodyPr/>
        <a:lstStyle/>
        <a:p>
          <a:endParaRPr lang="en-GB"/>
        </a:p>
      </dgm:t>
    </dgm:pt>
    <dgm:pt modelId="{44D579BB-4349-4C61-A136-71AEDA0ED35F}">
      <dgm:prSet/>
      <dgm:spPr/>
      <dgm:t>
        <a:bodyPr/>
        <a:lstStyle/>
        <a:p>
          <a:pPr rtl="0"/>
          <a:r>
            <a:rPr lang="en-US" dirty="0" smtClean="0"/>
            <a:t>he shall, within 15 days from the date of the attachment, </a:t>
          </a:r>
          <a:endParaRPr lang="en-GB" dirty="0"/>
        </a:p>
      </dgm:t>
    </dgm:pt>
    <dgm:pt modelId="{7D907DD3-8B16-44A0-BAF3-A3535100322B}" type="parTrans" cxnId="{D9366CE5-1960-413D-B9E0-FC17994811AA}">
      <dgm:prSet/>
      <dgm:spPr/>
    </dgm:pt>
    <dgm:pt modelId="{31FA85FF-DC29-4701-BC13-1CC113ED9B18}" type="sibTrans" cxnId="{D9366CE5-1960-413D-B9E0-FC17994811AA}">
      <dgm:prSet/>
      <dgm:spPr/>
      <dgm:t>
        <a:bodyPr/>
        <a:lstStyle/>
        <a:p>
          <a:endParaRPr lang="en-GB"/>
        </a:p>
      </dgm:t>
    </dgm:pt>
    <dgm:pt modelId="{28E560CC-75BE-4B83-B048-4D890416E250}">
      <dgm:prSet/>
      <dgm:spPr/>
      <dgm:t>
        <a:bodyPr/>
        <a:lstStyle/>
        <a:p>
          <a:pPr rtl="0"/>
          <a:r>
            <a:rPr lang="en-US" smtClean="0"/>
            <a:t>draw </a:t>
          </a:r>
          <a:r>
            <a:rPr lang="en-US" dirty="0" smtClean="0"/>
            <a:t>up a statement of the case and refer it to the Adjudicating Authority</a:t>
          </a:r>
          <a:endParaRPr lang="en-GB" dirty="0"/>
        </a:p>
      </dgm:t>
    </dgm:pt>
    <dgm:pt modelId="{B8B20AAC-5A93-4E56-91C0-8A07202CF020}" type="parTrans" cxnId="{99089C28-F676-411E-A8F6-89CDE786BB44}">
      <dgm:prSet/>
      <dgm:spPr/>
    </dgm:pt>
    <dgm:pt modelId="{E9699D5C-CBB7-4631-B7AB-1ECECE9E9ED9}" type="sibTrans" cxnId="{99089C28-F676-411E-A8F6-89CDE786BB44}">
      <dgm:prSet/>
      <dgm:spPr/>
    </dgm:pt>
    <dgm:pt modelId="{5BCD48CE-8F37-45B2-843F-53AB3DA4CB6D}" type="pres">
      <dgm:prSet presAssocID="{E89645D4-59C6-4D87-AF9B-391B6A4337CE}" presName="outerComposite" presStyleCnt="0">
        <dgm:presLayoutVars>
          <dgm:chMax val="5"/>
          <dgm:dir/>
          <dgm:resizeHandles val="exact"/>
        </dgm:presLayoutVars>
      </dgm:prSet>
      <dgm:spPr/>
      <dgm:t>
        <a:bodyPr/>
        <a:lstStyle/>
        <a:p>
          <a:endParaRPr lang="en-US"/>
        </a:p>
      </dgm:t>
    </dgm:pt>
    <dgm:pt modelId="{EA413135-14D9-461A-9EAD-B73F55C1B017}" type="pres">
      <dgm:prSet presAssocID="{E89645D4-59C6-4D87-AF9B-391B6A4337CE}" presName="dummyMaxCanvas" presStyleCnt="0">
        <dgm:presLayoutVars/>
      </dgm:prSet>
      <dgm:spPr/>
    </dgm:pt>
    <dgm:pt modelId="{D8BA84A7-83AE-43B6-9B1C-E35140B01EA9}" type="pres">
      <dgm:prSet presAssocID="{E89645D4-59C6-4D87-AF9B-391B6A4337CE}" presName="ThreeNodes_1" presStyleLbl="node1" presStyleIdx="0" presStyleCnt="3">
        <dgm:presLayoutVars>
          <dgm:bulletEnabled val="1"/>
        </dgm:presLayoutVars>
      </dgm:prSet>
      <dgm:spPr/>
      <dgm:t>
        <a:bodyPr/>
        <a:lstStyle/>
        <a:p>
          <a:endParaRPr lang="en-GB"/>
        </a:p>
      </dgm:t>
    </dgm:pt>
    <dgm:pt modelId="{0B059574-01DC-49A1-871E-D84763D1C816}" type="pres">
      <dgm:prSet presAssocID="{E89645D4-59C6-4D87-AF9B-391B6A4337CE}" presName="ThreeNodes_2" presStyleLbl="node1" presStyleIdx="1" presStyleCnt="3">
        <dgm:presLayoutVars>
          <dgm:bulletEnabled val="1"/>
        </dgm:presLayoutVars>
      </dgm:prSet>
      <dgm:spPr/>
      <dgm:t>
        <a:bodyPr/>
        <a:lstStyle/>
        <a:p>
          <a:endParaRPr lang="en-GB"/>
        </a:p>
      </dgm:t>
    </dgm:pt>
    <dgm:pt modelId="{8C562169-718A-4DAA-B050-B8F8B12DD573}" type="pres">
      <dgm:prSet presAssocID="{E89645D4-59C6-4D87-AF9B-391B6A4337CE}" presName="ThreeNodes_3" presStyleLbl="node1" presStyleIdx="2" presStyleCnt="3">
        <dgm:presLayoutVars>
          <dgm:bulletEnabled val="1"/>
        </dgm:presLayoutVars>
      </dgm:prSet>
      <dgm:spPr/>
      <dgm:t>
        <a:bodyPr/>
        <a:lstStyle/>
        <a:p>
          <a:endParaRPr lang="en-US"/>
        </a:p>
      </dgm:t>
    </dgm:pt>
    <dgm:pt modelId="{C66C56C0-170D-4BFE-8E83-60E8FFA44468}" type="pres">
      <dgm:prSet presAssocID="{E89645D4-59C6-4D87-AF9B-391B6A4337CE}" presName="ThreeConn_1-2" presStyleLbl="fgAccFollowNode1" presStyleIdx="0" presStyleCnt="2">
        <dgm:presLayoutVars>
          <dgm:bulletEnabled val="1"/>
        </dgm:presLayoutVars>
      </dgm:prSet>
      <dgm:spPr/>
      <dgm:t>
        <a:bodyPr/>
        <a:lstStyle/>
        <a:p>
          <a:endParaRPr lang="en-US"/>
        </a:p>
      </dgm:t>
    </dgm:pt>
    <dgm:pt modelId="{49CB4A11-7FFB-4488-A8E1-C218E35EDA0A}" type="pres">
      <dgm:prSet presAssocID="{E89645D4-59C6-4D87-AF9B-391B6A4337CE}" presName="ThreeConn_2-3" presStyleLbl="fgAccFollowNode1" presStyleIdx="1" presStyleCnt="2">
        <dgm:presLayoutVars>
          <dgm:bulletEnabled val="1"/>
        </dgm:presLayoutVars>
      </dgm:prSet>
      <dgm:spPr/>
      <dgm:t>
        <a:bodyPr/>
        <a:lstStyle/>
        <a:p>
          <a:endParaRPr lang="en-US"/>
        </a:p>
      </dgm:t>
    </dgm:pt>
    <dgm:pt modelId="{3B81068F-D462-423A-8527-3CA5A35E7127}" type="pres">
      <dgm:prSet presAssocID="{E89645D4-59C6-4D87-AF9B-391B6A4337CE}" presName="ThreeNodes_1_text" presStyleLbl="node1" presStyleIdx="2" presStyleCnt="3">
        <dgm:presLayoutVars>
          <dgm:bulletEnabled val="1"/>
        </dgm:presLayoutVars>
      </dgm:prSet>
      <dgm:spPr/>
      <dgm:t>
        <a:bodyPr/>
        <a:lstStyle/>
        <a:p>
          <a:endParaRPr lang="en-GB"/>
        </a:p>
      </dgm:t>
    </dgm:pt>
    <dgm:pt modelId="{842409EA-D27B-4C20-9EBC-BC4907AA403D}" type="pres">
      <dgm:prSet presAssocID="{E89645D4-59C6-4D87-AF9B-391B6A4337CE}" presName="ThreeNodes_2_text" presStyleLbl="node1" presStyleIdx="2" presStyleCnt="3">
        <dgm:presLayoutVars>
          <dgm:bulletEnabled val="1"/>
        </dgm:presLayoutVars>
      </dgm:prSet>
      <dgm:spPr/>
      <dgm:t>
        <a:bodyPr/>
        <a:lstStyle/>
        <a:p>
          <a:endParaRPr lang="en-GB"/>
        </a:p>
      </dgm:t>
    </dgm:pt>
    <dgm:pt modelId="{C52F2911-DC94-47C2-8C2E-BBEC2CC16B08}" type="pres">
      <dgm:prSet presAssocID="{E89645D4-59C6-4D87-AF9B-391B6A4337CE}" presName="ThreeNodes_3_text" presStyleLbl="node1" presStyleIdx="2" presStyleCnt="3">
        <dgm:presLayoutVars>
          <dgm:bulletEnabled val="1"/>
        </dgm:presLayoutVars>
      </dgm:prSet>
      <dgm:spPr/>
      <dgm:t>
        <a:bodyPr/>
        <a:lstStyle/>
        <a:p>
          <a:endParaRPr lang="en-US"/>
        </a:p>
      </dgm:t>
    </dgm:pt>
  </dgm:ptLst>
  <dgm:cxnLst>
    <dgm:cxn modelId="{89FC5C25-ECEE-410C-8776-74DB32428184}" type="presOf" srcId="{ADF424F7-0825-4FBF-BE36-35A70134CBF6}" destId="{3B81068F-D462-423A-8527-3CA5A35E7127}" srcOrd="1" destOrd="0" presId="urn:microsoft.com/office/officeart/2005/8/layout/vProcess5"/>
    <dgm:cxn modelId="{E25BEB82-406F-408D-A96D-47AE8805FF0C}" type="presOf" srcId="{ADF424F7-0825-4FBF-BE36-35A70134CBF6}" destId="{D8BA84A7-83AE-43B6-9B1C-E35140B01EA9}" srcOrd="0" destOrd="0" presId="urn:microsoft.com/office/officeart/2005/8/layout/vProcess5"/>
    <dgm:cxn modelId="{1F304DBA-858C-40C4-AD50-03D77FE5B130}" type="presOf" srcId="{44D579BB-4349-4C61-A136-71AEDA0ED35F}" destId="{842409EA-D27B-4C20-9EBC-BC4907AA403D}" srcOrd="1" destOrd="0" presId="urn:microsoft.com/office/officeart/2005/8/layout/vProcess5"/>
    <dgm:cxn modelId="{1154622B-480E-4F3D-9229-846F6DCED8BA}" type="presOf" srcId="{E89645D4-59C6-4D87-AF9B-391B6A4337CE}" destId="{5BCD48CE-8F37-45B2-843F-53AB3DA4CB6D}" srcOrd="0" destOrd="0" presId="urn:microsoft.com/office/officeart/2005/8/layout/vProcess5"/>
    <dgm:cxn modelId="{99089C28-F676-411E-A8F6-89CDE786BB44}" srcId="{E89645D4-59C6-4D87-AF9B-391B6A4337CE}" destId="{28E560CC-75BE-4B83-B048-4D890416E250}" srcOrd="2" destOrd="0" parTransId="{B8B20AAC-5A93-4E56-91C0-8A07202CF020}" sibTransId="{E9699D5C-CBB7-4631-B7AB-1ECECE9E9ED9}"/>
    <dgm:cxn modelId="{6838A99C-4ABC-4291-8A5B-C0810C8EA0BD}" type="presOf" srcId="{31FA85FF-DC29-4701-BC13-1CC113ED9B18}" destId="{49CB4A11-7FFB-4488-A8E1-C218E35EDA0A}" srcOrd="0" destOrd="0" presId="urn:microsoft.com/office/officeart/2005/8/layout/vProcess5"/>
    <dgm:cxn modelId="{FC6D8C19-AD1D-46CE-B3A0-BD6CD8FD84F0}" type="presOf" srcId="{28E560CC-75BE-4B83-B048-4D890416E250}" destId="{8C562169-718A-4DAA-B050-B8F8B12DD573}" srcOrd="0" destOrd="0" presId="urn:microsoft.com/office/officeart/2005/8/layout/vProcess5"/>
    <dgm:cxn modelId="{50EBDBF0-9F30-4603-8C58-5F70E9B10CF1}" srcId="{E89645D4-59C6-4D87-AF9B-391B6A4337CE}" destId="{ADF424F7-0825-4FBF-BE36-35A70134CBF6}" srcOrd="0" destOrd="0" parTransId="{464EB159-0EE9-4B45-AAC8-3EA85D8669DE}" sibTransId="{72873772-FEB5-477B-BED4-2B87287E086E}"/>
    <dgm:cxn modelId="{73C31A04-0876-4E63-8654-6034B2DB35F9}" type="presOf" srcId="{44D579BB-4349-4C61-A136-71AEDA0ED35F}" destId="{0B059574-01DC-49A1-871E-D84763D1C816}" srcOrd="0" destOrd="0" presId="urn:microsoft.com/office/officeart/2005/8/layout/vProcess5"/>
    <dgm:cxn modelId="{BBA63F1C-C70B-41C3-97D7-2EBB0ECA5F62}" type="presOf" srcId="{72873772-FEB5-477B-BED4-2B87287E086E}" destId="{C66C56C0-170D-4BFE-8E83-60E8FFA44468}" srcOrd="0" destOrd="0" presId="urn:microsoft.com/office/officeart/2005/8/layout/vProcess5"/>
    <dgm:cxn modelId="{D9366CE5-1960-413D-B9E0-FC17994811AA}" srcId="{E89645D4-59C6-4D87-AF9B-391B6A4337CE}" destId="{44D579BB-4349-4C61-A136-71AEDA0ED35F}" srcOrd="1" destOrd="0" parTransId="{7D907DD3-8B16-44A0-BAF3-A3535100322B}" sibTransId="{31FA85FF-DC29-4701-BC13-1CC113ED9B18}"/>
    <dgm:cxn modelId="{9F321D72-F659-4ECD-8606-F9DE584EE0DF}" type="presOf" srcId="{28E560CC-75BE-4B83-B048-4D890416E250}" destId="{C52F2911-DC94-47C2-8C2E-BBEC2CC16B08}" srcOrd="1" destOrd="0" presId="urn:microsoft.com/office/officeart/2005/8/layout/vProcess5"/>
    <dgm:cxn modelId="{8EB16484-FDAF-4C84-B20F-75B12AFA6B68}" type="presParOf" srcId="{5BCD48CE-8F37-45B2-843F-53AB3DA4CB6D}" destId="{EA413135-14D9-461A-9EAD-B73F55C1B017}" srcOrd="0" destOrd="0" presId="urn:microsoft.com/office/officeart/2005/8/layout/vProcess5"/>
    <dgm:cxn modelId="{322C90C5-C144-41AF-A23B-9975E5451337}" type="presParOf" srcId="{5BCD48CE-8F37-45B2-843F-53AB3DA4CB6D}" destId="{D8BA84A7-83AE-43B6-9B1C-E35140B01EA9}" srcOrd="1" destOrd="0" presId="urn:microsoft.com/office/officeart/2005/8/layout/vProcess5"/>
    <dgm:cxn modelId="{B400E427-57CD-4083-A327-790C735B91BC}" type="presParOf" srcId="{5BCD48CE-8F37-45B2-843F-53AB3DA4CB6D}" destId="{0B059574-01DC-49A1-871E-D84763D1C816}" srcOrd="2" destOrd="0" presId="urn:microsoft.com/office/officeart/2005/8/layout/vProcess5"/>
    <dgm:cxn modelId="{924899F1-7749-4485-B6A0-D658C20DBFF4}" type="presParOf" srcId="{5BCD48CE-8F37-45B2-843F-53AB3DA4CB6D}" destId="{8C562169-718A-4DAA-B050-B8F8B12DD573}" srcOrd="3" destOrd="0" presId="urn:microsoft.com/office/officeart/2005/8/layout/vProcess5"/>
    <dgm:cxn modelId="{514326A7-4B33-4764-B574-9A040F127599}" type="presParOf" srcId="{5BCD48CE-8F37-45B2-843F-53AB3DA4CB6D}" destId="{C66C56C0-170D-4BFE-8E83-60E8FFA44468}" srcOrd="4" destOrd="0" presId="urn:microsoft.com/office/officeart/2005/8/layout/vProcess5"/>
    <dgm:cxn modelId="{23C590DA-0CE7-47F6-8F05-BB1D0ABC3BAD}" type="presParOf" srcId="{5BCD48CE-8F37-45B2-843F-53AB3DA4CB6D}" destId="{49CB4A11-7FFB-4488-A8E1-C218E35EDA0A}" srcOrd="5" destOrd="0" presId="urn:microsoft.com/office/officeart/2005/8/layout/vProcess5"/>
    <dgm:cxn modelId="{EE6F3124-5322-4F68-B455-2366E26ADAA0}" type="presParOf" srcId="{5BCD48CE-8F37-45B2-843F-53AB3DA4CB6D}" destId="{3B81068F-D462-423A-8527-3CA5A35E7127}" srcOrd="6" destOrd="0" presId="urn:microsoft.com/office/officeart/2005/8/layout/vProcess5"/>
    <dgm:cxn modelId="{9BE797D7-C83D-4194-BC0C-AC543E8BB8B2}" type="presParOf" srcId="{5BCD48CE-8F37-45B2-843F-53AB3DA4CB6D}" destId="{842409EA-D27B-4C20-9EBC-BC4907AA403D}" srcOrd="7" destOrd="0" presId="urn:microsoft.com/office/officeart/2005/8/layout/vProcess5"/>
    <dgm:cxn modelId="{28BAC7CE-6288-41A5-81C5-6A6CE2F1C313}" type="presParOf" srcId="{5BCD48CE-8F37-45B2-843F-53AB3DA4CB6D}" destId="{C52F2911-DC94-47C2-8C2E-BBEC2CC16B08}"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34C5941B-EE0F-461E-9FD6-749599C8326C}" type="doc">
      <dgm:prSet loTypeId="urn:microsoft.com/office/officeart/2005/8/layout/process5" loCatId="process" qsTypeId="urn:microsoft.com/office/officeart/2005/8/quickstyle/simple1" qsCatId="simple" csTypeId="urn:microsoft.com/office/officeart/2005/8/colors/accent2_1" csCatId="accent2" phldr="1"/>
      <dgm:spPr/>
      <dgm:t>
        <a:bodyPr/>
        <a:lstStyle/>
        <a:p>
          <a:endParaRPr lang="en-GB"/>
        </a:p>
      </dgm:t>
    </dgm:pt>
    <dgm:pt modelId="{8332ED72-4C80-447F-BE48-B76C049DDC7F}">
      <dgm:prSet custT="1"/>
      <dgm:spPr/>
      <dgm:t>
        <a:bodyPr/>
        <a:lstStyle/>
        <a:p>
          <a:pPr rtl="0"/>
          <a:r>
            <a:rPr lang="en-US" sz="2000" dirty="0" smtClean="0"/>
            <a:t>On receipt of a reference u/s. 24(5)</a:t>
          </a:r>
          <a:r>
            <a:rPr lang="en-US" sz="2000" i="1" dirty="0" smtClean="0"/>
            <a:t>, </a:t>
          </a:r>
          <a:r>
            <a:rPr lang="en-US" sz="2000" i="0" dirty="0" smtClean="0"/>
            <a:t>the Adjudicating Authority shall, </a:t>
          </a:r>
          <a:r>
            <a:rPr lang="en-GB" sz="2000" i="0" dirty="0" smtClean="0"/>
            <a:t>within a period of thirty days of reference</a:t>
          </a:r>
          <a:endParaRPr lang="en-GB" sz="2000" i="0" dirty="0"/>
        </a:p>
      </dgm:t>
    </dgm:pt>
    <dgm:pt modelId="{9E742BEC-FC48-42B7-8716-CF9AA28FD3D4}" type="parTrans" cxnId="{146A5482-5A8F-4B7D-ADBD-DD9427C2391C}">
      <dgm:prSet/>
      <dgm:spPr/>
      <dgm:t>
        <a:bodyPr/>
        <a:lstStyle/>
        <a:p>
          <a:endParaRPr lang="en-GB"/>
        </a:p>
      </dgm:t>
    </dgm:pt>
    <dgm:pt modelId="{6403218C-9DE3-435D-A5BB-DC384A12B8F2}" type="sibTrans" cxnId="{146A5482-5A8F-4B7D-ADBD-DD9427C2391C}">
      <dgm:prSet/>
      <dgm:spPr/>
      <dgm:t>
        <a:bodyPr/>
        <a:lstStyle/>
        <a:p>
          <a:endParaRPr lang="en-GB"/>
        </a:p>
      </dgm:t>
    </dgm:pt>
    <dgm:pt modelId="{F35A5A30-B80D-40D4-B897-C66CC1E30EDC}">
      <dgm:prSet custT="1"/>
      <dgm:spPr/>
      <dgm:t>
        <a:bodyPr/>
        <a:lstStyle/>
        <a:p>
          <a:pPr rtl="0"/>
          <a:r>
            <a:rPr lang="en-US" sz="2000" dirty="0" smtClean="0"/>
            <a:t>The notice shall provide a period of not less than 30 days to furnish the information </a:t>
          </a:r>
          <a:r>
            <a:rPr lang="en-GB" sz="2000" dirty="0" smtClean="0"/>
            <a:t>sought</a:t>
          </a:r>
          <a:r>
            <a:rPr lang="en-GB" sz="1700" dirty="0" smtClean="0"/>
            <a:t>.</a:t>
          </a:r>
          <a:endParaRPr lang="en-GB" sz="1700" dirty="0"/>
        </a:p>
      </dgm:t>
    </dgm:pt>
    <dgm:pt modelId="{5B02331D-0FCF-428A-9AE3-BFDC1677E324}" type="parTrans" cxnId="{54341638-F7B1-4739-A762-1307A9C38733}">
      <dgm:prSet/>
      <dgm:spPr/>
      <dgm:t>
        <a:bodyPr/>
        <a:lstStyle/>
        <a:p>
          <a:endParaRPr lang="en-GB"/>
        </a:p>
      </dgm:t>
    </dgm:pt>
    <dgm:pt modelId="{F1494D08-77EB-4AAF-8FA5-58F1F92EA76E}" type="sibTrans" cxnId="{54341638-F7B1-4739-A762-1307A9C38733}">
      <dgm:prSet/>
      <dgm:spPr/>
      <dgm:t>
        <a:bodyPr/>
        <a:lstStyle/>
        <a:p>
          <a:endParaRPr lang="en-GB"/>
        </a:p>
      </dgm:t>
    </dgm:pt>
    <dgm:pt modelId="{DC9369C6-BBF3-4E96-8C07-209C32916852}">
      <dgm:prSet custT="1"/>
      <dgm:spPr/>
      <dgm:t>
        <a:bodyPr/>
        <a:lstStyle/>
        <a:p>
          <a:pPr rtl="0"/>
          <a:r>
            <a:rPr lang="en-US" sz="1800" dirty="0" smtClean="0"/>
            <a:t>issue notice to </a:t>
          </a:r>
          <a:r>
            <a:rPr lang="en-US" sz="1800" dirty="0" err="1" smtClean="0"/>
            <a:t>benamidar</a:t>
          </a:r>
          <a:r>
            <a:rPr lang="en-US" sz="1800" dirty="0" smtClean="0"/>
            <a:t>/ beneficial owner/ any interested party including a banking company/ any person making claim over the property, to furnish such documents, particulars or evidence as is considered necessary.</a:t>
          </a:r>
          <a:endParaRPr lang="en-GB" sz="1800" dirty="0"/>
        </a:p>
      </dgm:t>
    </dgm:pt>
    <dgm:pt modelId="{22A395C6-E8D2-469A-828D-76BF3D00522D}" type="parTrans" cxnId="{BA3DAA22-E03B-47CE-BDAB-5AAA28009B49}">
      <dgm:prSet/>
      <dgm:spPr/>
      <dgm:t>
        <a:bodyPr/>
        <a:lstStyle/>
        <a:p>
          <a:endParaRPr lang="en-GB"/>
        </a:p>
      </dgm:t>
    </dgm:pt>
    <dgm:pt modelId="{AEC46575-1E65-4538-AA53-01D4AA6AF066}" type="sibTrans" cxnId="{BA3DAA22-E03B-47CE-BDAB-5AAA28009B49}">
      <dgm:prSet/>
      <dgm:spPr/>
      <dgm:t>
        <a:bodyPr/>
        <a:lstStyle/>
        <a:p>
          <a:endParaRPr lang="en-GB"/>
        </a:p>
      </dgm:t>
    </dgm:pt>
    <dgm:pt modelId="{7385CE91-AFC9-4551-A369-79C10AD28226}" type="pres">
      <dgm:prSet presAssocID="{34C5941B-EE0F-461E-9FD6-749599C8326C}" presName="diagram" presStyleCnt="0">
        <dgm:presLayoutVars>
          <dgm:dir/>
          <dgm:resizeHandles val="exact"/>
        </dgm:presLayoutVars>
      </dgm:prSet>
      <dgm:spPr/>
      <dgm:t>
        <a:bodyPr/>
        <a:lstStyle/>
        <a:p>
          <a:endParaRPr lang="en-US"/>
        </a:p>
      </dgm:t>
    </dgm:pt>
    <dgm:pt modelId="{B32475BB-C04C-43D6-A1B7-15DCDC655A15}" type="pres">
      <dgm:prSet presAssocID="{8332ED72-4C80-447F-BE48-B76C049DDC7F}" presName="node" presStyleLbl="node1" presStyleIdx="0" presStyleCnt="3" custScaleY="163598">
        <dgm:presLayoutVars>
          <dgm:bulletEnabled val="1"/>
        </dgm:presLayoutVars>
      </dgm:prSet>
      <dgm:spPr/>
      <dgm:t>
        <a:bodyPr/>
        <a:lstStyle/>
        <a:p>
          <a:endParaRPr lang="en-GB"/>
        </a:p>
      </dgm:t>
    </dgm:pt>
    <dgm:pt modelId="{F8B8CE43-E045-4BB3-9F99-CC1703BF2830}" type="pres">
      <dgm:prSet presAssocID="{6403218C-9DE3-435D-A5BB-DC384A12B8F2}" presName="sibTrans" presStyleLbl="sibTrans2D1" presStyleIdx="0" presStyleCnt="2"/>
      <dgm:spPr/>
      <dgm:t>
        <a:bodyPr/>
        <a:lstStyle/>
        <a:p>
          <a:endParaRPr lang="en-US"/>
        </a:p>
      </dgm:t>
    </dgm:pt>
    <dgm:pt modelId="{9263FA23-078E-4AC4-998F-B5BACF45525F}" type="pres">
      <dgm:prSet presAssocID="{6403218C-9DE3-435D-A5BB-DC384A12B8F2}" presName="connectorText" presStyleLbl="sibTrans2D1" presStyleIdx="0" presStyleCnt="2"/>
      <dgm:spPr/>
      <dgm:t>
        <a:bodyPr/>
        <a:lstStyle/>
        <a:p>
          <a:endParaRPr lang="en-US"/>
        </a:p>
      </dgm:t>
    </dgm:pt>
    <dgm:pt modelId="{8A71A2A2-0362-4DB1-AEE5-BDFC7406594D}" type="pres">
      <dgm:prSet presAssocID="{DC9369C6-BBF3-4E96-8C07-209C32916852}" presName="node" presStyleLbl="node1" presStyleIdx="1" presStyleCnt="3" custScaleY="326152">
        <dgm:presLayoutVars>
          <dgm:bulletEnabled val="1"/>
        </dgm:presLayoutVars>
      </dgm:prSet>
      <dgm:spPr/>
      <dgm:t>
        <a:bodyPr/>
        <a:lstStyle/>
        <a:p>
          <a:endParaRPr lang="en-GB"/>
        </a:p>
      </dgm:t>
    </dgm:pt>
    <dgm:pt modelId="{67092A7A-5D70-468B-956A-2C97610931D5}" type="pres">
      <dgm:prSet presAssocID="{AEC46575-1E65-4538-AA53-01D4AA6AF066}" presName="sibTrans" presStyleLbl="sibTrans2D1" presStyleIdx="1" presStyleCnt="2"/>
      <dgm:spPr/>
      <dgm:t>
        <a:bodyPr/>
        <a:lstStyle/>
        <a:p>
          <a:endParaRPr lang="en-US"/>
        </a:p>
      </dgm:t>
    </dgm:pt>
    <dgm:pt modelId="{6C809662-0081-41F7-9B08-AD3723E8B0CF}" type="pres">
      <dgm:prSet presAssocID="{AEC46575-1E65-4538-AA53-01D4AA6AF066}" presName="connectorText" presStyleLbl="sibTrans2D1" presStyleIdx="1" presStyleCnt="2"/>
      <dgm:spPr/>
      <dgm:t>
        <a:bodyPr/>
        <a:lstStyle/>
        <a:p>
          <a:endParaRPr lang="en-US"/>
        </a:p>
      </dgm:t>
    </dgm:pt>
    <dgm:pt modelId="{293A001B-7E29-4F14-A2C8-1ACF20ACF6E1}" type="pres">
      <dgm:prSet presAssocID="{F35A5A30-B80D-40D4-B897-C66CC1E30EDC}" presName="node" presStyleLbl="node1" presStyleIdx="2" presStyleCnt="3" custScaleY="196990">
        <dgm:presLayoutVars>
          <dgm:bulletEnabled val="1"/>
        </dgm:presLayoutVars>
      </dgm:prSet>
      <dgm:spPr/>
      <dgm:t>
        <a:bodyPr/>
        <a:lstStyle/>
        <a:p>
          <a:endParaRPr lang="en-GB"/>
        </a:p>
      </dgm:t>
    </dgm:pt>
  </dgm:ptLst>
  <dgm:cxnLst>
    <dgm:cxn modelId="{A81F9467-656E-43BA-B2A5-4AC368612E62}" type="presOf" srcId="{AEC46575-1E65-4538-AA53-01D4AA6AF066}" destId="{67092A7A-5D70-468B-956A-2C97610931D5}" srcOrd="0" destOrd="0" presId="urn:microsoft.com/office/officeart/2005/8/layout/process5"/>
    <dgm:cxn modelId="{54341638-F7B1-4739-A762-1307A9C38733}" srcId="{34C5941B-EE0F-461E-9FD6-749599C8326C}" destId="{F35A5A30-B80D-40D4-B897-C66CC1E30EDC}" srcOrd="2" destOrd="0" parTransId="{5B02331D-0FCF-428A-9AE3-BFDC1677E324}" sibTransId="{F1494D08-77EB-4AAF-8FA5-58F1F92EA76E}"/>
    <dgm:cxn modelId="{54DBAE39-AEDA-47AA-93F3-FAD7364D2279}" type="presOf" srcId="{6403218C-9DE3-435D-A5BB-DC384A12B8F2}" destId="{F8B8CE43-E045-4BB3-9F99-CC1703BF2830}" srcOrd="0" destOrd="0" presId="urn:microsoft.com/office/officeart/2005/8/layout/process5"/>
    <dgm:cxn modelId="{067ABE2C-A673-4C3E-BB67-327DB3A98E78}" type="presOf" srcId="{F35A5A30-B80D-40D4-B897-C66CC1E30EDC}" destId="{293A001B-7E29-4F14-A2C8-1ACF20ACF6E1}" srcOrd="0" destOrd="0" presId="urn:microsoft.com/office/officeart/2005/8/layout/process5"/>
    <dgm:cxn modelId="{7F55C12E-13A9-4D61-9A6D-DA87168DFE5B}" type="presOf" srcId="{6403218C-9DE3-435D-A5BB-DC384A12B8F2}" destId="{9263FA23-078E-4AC4-998F-B5BACF45525F}" srcOrd="1" destOrd="0" presId="urn:microsoft.com/office/officeart/2005/8/layout/process5"/>
    <dgm:cxn modelId="{146A5482-5A8F-4B7D-ADBD-DD9427C2391C}" srcId="{34C5941B-EE0F-461E-9FD6-749599C8326C}" destId="{8332ED72-4C80-447F-BE48-B76C049DDC7F}" srcOrd="0" destOrd="0" parTransId="{9E742BEC-FC48-42B7-8716-CF9AA28FD3D4}" sibTransId="{6403218C-9DE3-435D-A5BB-DC384A12B8F2}"/>
    <dgm:cxn modelId="{C259ABCC-052A-45F8-B249-88FE5CB4C0E1}" type="presOf" srcId="{34C5941B-EE0F-461E-9FD6-749599C8326C}" destId="{7385CE91-AFC9-4551-A369-79C10AD28226}" srcOrd="0" destOrd="0" presId="urn:microsoft.com/office/officeart/2005/8/layout/process5"/>
    <dgm:cxn modelId="{F4985107-FA0D-4260-9FDF-3EC18AE31E7F}" type="presOf" srcId="{8332ED72-4C80-447F-BE48-B76C049DDC7F}" destId="{B32475BB-C04C-43D6-A1B7-15DCDC655A15}" srcOrd="0" destOrd="0" presId="urn:microsoft.com/office/officeart/2005/8/layout/process5"/>
    <dgm:cxn modelId="{BA3DAA22-E03B-47CE-BDAB-5AAA28009B49}" srcId="{34C5941B-EE0F-461E-9FD6-749599C8326C}" destId="{DC9369C6-BBF3-4E96-8C07-209C32916852}" srcOrd="1" destOrd="0" parTransId="{22A395C6-E8D2-469A-828D-76BF3D00522D}" sibTransId="{AEC46575-1E65-4538-AA53-01D4AA6AF066}"/>
    <dgm:cxn modelId="{443EF9BF-A1AA-44EB-9233-4D6BB3CEEF07}" type="presOf" srcId="{DC9369C6-BBF3-4E96-8C07-209C32916852}" destId="{8A71A2A2-0362-4DB1-AEE5-BDFC7406594D}" srcOrd="0" destOrd="0" presId="urn:microsoft.com/office/officeart/2005/8/layout/process5"/>
    <dgm:cxn modelId="{0C518B2F-687E-4D6C-974C-130903E8B21B}" type="presOf" srcId="{AEC46575-1E65-4538-AA53-01D4AA6AF066}" destId="{6C809662-0081-41F7-9B08-AD3723E8B0CF}" srcOrd="1" destOrd="0" presId="urn:microsoft.com/office/officeart/2005/8/layout/process5"/>
    <dgm:cxn modelId="{E9502FDA-D9AA-4495-8633-8F444ACDBBA6}" type="presParOf" srcId="{7385CE91-AFC9-4551-A369-79C10AD28226}" destId="{B32475BB-C04C-43D6-A1B7-15DCDC655A15}" srcOrd="0" destOrd="0" presId="urn:microsoft.com/office/officeart/2005/8/layout/process5"/>
    <dgm:cxn modelId="{CF13D53A-EA24-45AD-83F7-954B22FAFA31}" type="presParOf" srcId="{7385CE91-AFC9-4551-A369-79C10AD28226}" destId="{F8B8CE43-E045-4BB3-9F99-CC1703BF2830}" srcOrd="1" destOrd="0" presId="urn:microsoft.com/office/officeart/2005/8/layout/process5"/>
    <dgm:cxn modelId="{008BA102-6F29-4E82-A360-4834C9D626D4}" type="presParOf" srcId="{F8B8CE43-E045-4BB3-9F99-CC1703BF2830}" destId="{9263FA23-078E-4AC4-998F-B5BACF45525F}" srcOrd="0" destOrd="0" presId="urn:microsoft.com/office/officeart/2005/8/layout/process5"/>
    <dgm:cxn modelId="{FE11E3B5-1471-495A-A267-53B25C96AB86}" type="presParOf" srcId="{7385CE91-AFC9-4551-A369-79C10AD28226}" destId="{8A71A2A2-0362-4DB1-AEE5-BDFC7406594D}" srcOrd="2" destOrd="0" presId="urn:microsoft.com/office/officeart/2005/8/layout/process5"/>
    <dgm:cxn modelId="{2595EEA5-55EB-449B-8E32-7B8633312B7B}" type="presParOf" srcId="{7385CE91-AFC9-4551-A369-79C10AD28226}" destId="{67092A7A-5D70-468B-956A-2C97610931D5}" srcOrd="3" destOrd="0" presId="urn:microsoft.com/office/officeart/2005/8/layout/process5"/>
    <dgm:cxn modelId="{CED69C49-F969-4F47-81AF-0B7257898BB1}" type="presParOf" srcId="{67092A7A-5D70-468B-956A-2C97610931D5}" destId="{6C809662-0081-41F7-9B08-AD3723E8B0CF}" srcOrd="0" destOrd="0" presId="urn:microsoft.com/office/officeart/2005/8/layout/process5"/>
    <dgm:cxn modelId="{9A99E348-9421-4A30-B7CE-450332A90492}" type="presParOf" srcId="{7385CE91-AFC9-4551-A369-79C10AD28226}" destId="{293A001B-7E29-4F14-A2C8-1ACF20ACF6E1}" srcOrd="4" destOrd="0" presId="urn:microsoft.com/office/officeart/2005/8/layout/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BC970582-1E2F-4455-B4C3-3BED793ABFE0}" type="doc">
      <dgm:prSet loTypeId="urn:microsoft.com/office/officeart/2005/8/layout/process4" loCatId="list" qsTypeId="urn:microsoft.com/office/officeart/2005/8/quickstyle/simple1" qsCatId="simple" csTypeId="urn:microsoft.com/office/officeart/2005/8/colors/accent2_1" csCatId="accent2" phldr="1"/>
      <dgm:spPr/>
      <dgm:t>
        <a:bodyPr/>
        <a:lstStyle/>
        <a:p>
          <a:endParaRPr lang="en-GB"/>
        </a:p>
      </dgm:t>
    </dgm:pt>
    <dgm:pt modelId="{80566B58-1B2F-4D6C-91C5-1661273C800C}">
      <dgm:prSet/>
      <dgm:spPr/>
      <dgm:t>
        <a:bodyPr/>
        <a:lstStyle/>
        <a:p>
          <a:pPr rtl="0"/>
          <a:r>
            <a:rPr lang="en-US" i="0" dirty="0" smtClean="0"/>
            <a:t>The Adjudicating Authority shall, after—</a:t>
          </a:r>
          <a:endParaRPr lang="en-GB" i="0" dirty="0"/>
        </a:p>
      </dgm:t>
    </dgm:pt>
    <dgm:pt modelId="{7D18B7EA-3785-4A74-98F8-C05E9AE51600}" type="parTrans" cxnId="{C7E3F524-EAEF-46D9-8833-A1F846440DDB}">
      <dgm:prSet/>
      <dgm:spPr/>
      <dgm:t>
        <a:bodyPr/>
        <a:lstStyle/>
        <a:p>
          <a:endParaRPr lang="en-GB"/>
        </a:p>
      </dgm:t>
    </dgm:pt>
    <dgm:pt modelId="{A04CA383-CFFE-46CD-A857-AC63867A7499}" type="sibTrans" cxnId="{C7E3F524-EAEF-46D9-8833-A1F846440DDB}">
      <dgm:prSet/>
      <dgm:spPr/>
      <dgm:t>
        <a:bodyPr/>
        <a:lstStyle/>
        <a:p>
          <a:endParaRPr lang="en-GB"/>
        </a:p>
      </dgm:t>
    </dgm:pt>
    <dgm:pt modelId="{A34C28D2-CA0E-4F31-B405-4F3C16C44463}">
      <dgm:prSet custT="1"/>
      <dgm:spPr/>
      <dgm:t>
        <a:bodyPr/>
        <a:lstStyle/>
        <a:p>
          <a:pPr rtl="0"/>
          <a:r>
            <a:rPr lang="en-US" sz="1800" i="0" dirty="0" smtClean="0"/>
            <a:t>considering the reply, if any, to the notice issued</a:t>
          </a:r>
          <a:endParaRPr lang="en-GB" sz="1800" i="0" dirty="0"/>
        </a:p>
      </dgm:t>
    </dgm:pt>
    <dgm:pt modelId="{46002AE0-81E4-4489-9AE9-263104AF13F1}" type="parTrans" cxnId="{23E099E6-CAD8-4CD2-9329-D296F37AED96}">
      <dgm:prSet/>
      <dgm:spPr/>
      <dgm:t>
        <a:bodyPr/>
        <a:lstStyle/>
        <a:p>
          <a:endParaRPr lang="en-GB"/>
        </a:p>
      </dgm:t>
    </dgm:pt>
    <dgm:pt modelId="{2D3754C3-867D-4142-9075-AE7AE0BFC733}" type="sibTrans" cxnId="{23E099E6-CAD8-4CD2-9329-D296F37AED96}">
      <dgm:prSet/>
      <dgm:spPr/>
      <dgm:t>
        <a:bodyPr/>
        <a:lstStyle/>
        <a:p>
          <a:endParaRPr lang="en-GB"/>
        </a:p>
      </dgm:t>
    </dgm:pt>
    <dgm:pt modelId="{7FCFB0EE-5B3C-4DD4-91EF-C41E1393B18E}">
      <dgm:prSet/>
      <dgm:spPr/>
      <dgm:t>
        <a:bodyPr/>
        <a:lstStyle/>
        <a:p>
          <a:pPr rtl="0"/>
          <a:r>
            <a:rPr lang="en-US" i="0" dirty="0" smtClean="0"/>
            <a:t>provide an opportunity of being heard to</a:t>
          </a:r>
          <a:endParaRPr lang="en-GB" i="0" dirty="0"/>
        </a:p>
      </dgm:t>
    </dgm:pt>
    <dgm:pt modelId="{61CBCCBD-EC5E-43A0-A8C7-5B69680E50D0}" type="parTrans" cxnId="{46A263C0-A7BB-4424-988B-F759C6A901BE}">
      <dgm:prSet/>
      <dgm:spPr/>
      <dgm:t>
        <a:bodyPr/>
        <a:lstStyle/>
        <a:p>
          <a:endParaRPr lang="en-GB"/>
        </a:p>
      </dgm:t>
    </dgm:pt>
    <dgm:pt modelId="{B76BF8A7-C3D2-48E1-AA4B-AD888DCC1652}" type="sibTrans" cxnId="{46A263C0-A7BB-4424-988B-F759C6A901BE}">
      <dgm:prSet/>
      <dgm:spPr/>
      <dgm:t>
        <a:bodyPr/>
        <a:lstStyle/>
        <a:p>
          <a:endParaRPr lang="en-GB"/>
        </a:p>
      </dgm:t>
    </dgm:pt>
    <dgm:pt modelId="{57F89631-5369-4299-BB5A-D83E6CA92C26}">
      <dgm:prSet/>
      <dgm:spPr/>
      <dgm:t>
        <a:bodyPr/>
        <a:lstStyle/>
        <a:p>
          <a:pPr rtl="0"/>
          <a:r>
            <a:rPr lang="en-US" i="0" dirty="0" smtClean="0"/>
            <a:t>the Initiating Officer, </a:t>
          </a:r>
          <a:endParaRPr lang="en-GB" i="0" dirty="0"/>
        </a:p>
      </dgm:t>
    </dgm:pt>
    <dgm:pt modelId="{DF805EB0-14A6-42AD-B31D-58DD860D7EF9}" type="parTrans" cxnId="{11F3DF4D-F57A-4CAD-9096-B7A4674C268F}">
      <dgm:prSet/>
      <dgm:spPr/>
      <dgm:t>
        <a:bodyPr/>
        <a:lstStyle/>
        <a:p>
          <a:endParaRPr lang="en-GB"/>
        </a:p>
      </dgm:t>
    </dgm:pt>
    <dgm:pt modelId="{EE217893-CF99-4384-938E-5A06E1D4B516}" type="sibTrans" cxnId="{11F3DF4D-F57A-4CAD-9096-B7A4674C268F}">
      <dgm:prSet/>
      <dgm:spPr/>
      <dgm:t>
        <a:bodyPr/>
        <a:lstStyle/>
        <a:p>
          <a:endParaRPr lang="en-GB"/>
        </a:p>
      </dgm:t>
    </dgm:pt>
    <dgm:pt modelId="{35A083A6-7F75-404A-B499-5679A06643F7}">
      <dgm:prSet/>
      <dgm:spPr/>
      <dgm:t>
        <a:bodyPr/>
        <a:lstStyle/>
        <a:p>
          <a:pPr rtl="0"/>
          <a:r>
            <a:rPr lang="en-US" i="0" dirty="0" smtClean="0"/>
            <a:t>and, thereafter, pass an order within one year from the end of the month in which reference was recd—</a:t>
          </a:r>
          <a:endParaRPr lang="en-GB" i="0" dirty="0"/>
        </a:p>
      </dgm:t>
    </dgm:pt>
    <dgm:pt modelId="{67DAC183-8D8D-47A6-9542-579EB4BB8CA3}" type="parTrans" cxnId="{BD322209-4C09-4BAA-91AA-0277D33AA0FB}">
      <dgm:prSet/>
      <dgm:spPr/>
      <dgm:t>
        <a:bodyPr/>
        <a:lstStyle/>
        <a:p>
          <a:endParaRPr lang="en-GB"/>
        </a:p>
      </dgm:t>
    </dgm:pt>
    <dgm:pt modelId="{DD113F0D-BC4D-48A4-884C-8B8BA8AB2694}" type="sibTrans" cxnId="{BD322209-4C09-4BAA-91AA-0277D33AA0FB}">
      <dgm:prSet/>
      <dgm:spPr/>
      <dgm:t>
        <a:bodyPr/>
        <a:lstStyle/>
        <a:p>
          <a:endParaRPr lang="en-GB"/>
        </a:p>
      </dgm:t>
    </dgm:pt>
    <dgm:pt modelId="{51B34AAE-EE99-4A52-B63E-FB9C9730FB50}">
      <dgm:prSet/>
      <dgm:spPr/>
      <dgm:t>
        <a:bodyPr/>
        <a:lstStyle/>
        <a:p>
          <a:pPr rtl="0"/>
          <a:r>
            <a:rPr lang="en-US" i="0" dirty="0" smtClean="0"/>
            <a:t>holding the property not to be a benami property and revoking </a:t>
          </a:r>
          <a:r>
            <a:rPr lang="en-GB" i="0" dirty="0" smtClean="0"/>
            <a:t>the attachment order</a:t>
          </a:r>
          <a:endParaRPr lang="en-GB" i="0" dirty="0"/>
        </a:p>
      </dgm:t>
    </dgm:pt>
    <dgm:pt modelId="{3575E13C-0E1B-4ABC-ACE4-D726770C3D04}" type="parTrans" cxnId="{4D0906CD-A229-445E-A5D7-5A081F2D4B1E}">
      <dgm:prSet/>
      <dgm:spPr/>
      <dgm:t>
        <a:bodyPr/>
        <a:lstStyle/>
        <a:p>
          <a:endParaRPr lang="en-GB"/>
        </a:p>
      </dgm:t>
    </dgm:pt>
    <dgm:pt modelId="{BCF4D0C5-4040-46C0-A89C-856600646CCB}" type="sibTrans" cxnId="{4D0906CD-A229-445E-A5D7-5A081F2D4B1E}">
      <dgm:prSet/>
      <dgm:spPr/>
      <dgm:t>
        <a:bodyPr/>
        <a:lstStyle/>
        <a:p>
          <a:endParaRPr lang="en-GB"/>
        </a:p>
      </dgm:t>
    </dgm:pt>
    <dgm:pt modelId="{446E0AE4-F471-4418-8B44-722C8634AD20}">
      <dgm:prSet/>
      <dgm:spPr/>
      <dgm:t>
        <a:bodyPr/>
        <a:lstStyle/>
        <a:p>
          <a:pPr rtl="0"/>
          <a:r>
            <a:rPr lang="en-US" i="0" dirty="0" smtClean="0"/>
            <a:t>holding the property to be a benami property and confirming the attachment order</a:t>
          </a:r>
          <a:endParaRPr lang="en-GB" i="0" dirty="0"/>
        </a:p>
      </dgm:t>
    </dgm:pt>
    <dgm:pt modelId="{8DC38395-C779-4D2C-984F-1DFA7D9FC7B6}" type="parTrans" cxnId="{93A0C972-64F6-4869-95AD-26BDBC251F6E}">
      <dgm:prSet/>
      <dgm:spPr/>
      <dgm:t>
        <a:bodyPr/>
        <a:lstStyle/>
        <a:p>
          <a:endParaRPr lang="en-GB"/>
        </a:p>
      </dgm:t>
    </dgm:pt>
    <dgm:pt modelId="{941100AF-1EB8-44E2-88E4-7FCBED6143ED}" type="sibTrans" cxnId="{93A0C972-64F6-4869-95AD-26BDBC251F6E}">
      <dgm:prSet/>
      <dgm:spPr/>
      <dgm:t>
        <a:bodyPr/>
        <a:lstStyle/>
        <a:p>
          <a:endParaRPr lang="en-GB"/>
        </a:p>
      </dgm:t>
    </dgm:pt>
    <dgm:pt modelId="{C9D6619E-25CB-4781-8913-486F1CD78844}">
      <dgm:prSet custT="1"/>
      <dgm:spPr/>
      <dgm:t>
        <a:bodyPr/>
        <a:lstStyle/>
        <a:p>
          <a:pPr rtl="0"/>
          <a:r>
            <a:rPr lang="en-US" sz="1800" i="0" dirty="0" smtClean="0"/>
            <a:t>making such inquiries and calling for such reports or evidence as it deems fit</a:t>
          </a:r>
          <a:endParaRPr lang="en-GB" sz="1800" i="0" dirty="0"/>
        </a:p>
      </dgm:t>
    </dgm:pt>
    <dgm:pt modelId="{411CAA20-87F8-4BD8-899A-F4C85390416B}" type="parTrans" cxnId="{30318290-B1ED-4417-8493-13A6DD420B87}">
      <dgm:prSet/>
      <dgm:spPr/>
      <dgm:t>
        <a:bodyPr/>
        <a:lstStyle/>
        <a:p>
          <a:endParaRPr lang="en-GB"/>
        </a:p>
      </dgm:t>
    </dgm:pt>
    <dgm:pt modelId="{1016CC92-F41A-4EF3-BDCB-136B6D436BC9}" type="sibTrans" cxnId="{30318290-B1ED-4417-8493-13A6DD420B87}">
      <dgm:prSet/>
      <dgm:spPr/>
      <dgm:t>
        <a:bodyPr/>
        <a:lstStyle/>
        <a:p>
          <a:endParaRPr lang="en-GB"/>
        </a:p>
      </dgm:t>
    </dgm:pt>
    <dgm:pt modelId="{C8A58075-E25D-4B2B-BACF-1AF4ED8D43F9}">
      <dgm:prSet/>
      <dgm:spPr/>
      <dgm:t>
        <a:bodyPr/>
        <a:lstStyle/>
        <a:p>
          <a:pPr rtl="0"/>
          <a:r>
            <a:rPr lang="en-US" i="0" dirty="0" smtClean="0"/>
            <a:t>the person specified as a </a:t>
          </a:r>
          <a:r>
            <a:rPr lang="en-US" i="0" dirty="0" err="1" smtClean="0"/>
            <a:t>benamidar</a:t>
          </a:r>
          <a:r>
            <a:rPr lang="en-US" i="0" dirty="0" smtClean="0"/>
            <a:t> therein,</a:t>
          </a:r>
          <a:endParaRPr lang="en-GB" i="0" dirty="0"/>
        </a:p>
      </dgm:t>
    </dgm:pt>
    <dgm:pt modelId="{041E2912-3181-4545-B41C-CDE7DCBD838A}" type="parTrans" cxnId="{88DEE6DA-7A68-43FE-A387-61220EF1BAC8}">
      <dgm:prSet/>
      <dgm:spPr/>
      <dgm:t>
        <a:bodyPr/>
        <a:lstStyle/>
        <a:p>
          <a:endParaRPr lang="en-GB"/>
        </a:p>
      </dgm:t>
    </dgm:pt>
    <dgm:pt modelId="{1A118284-16DA-4B4B-80A7-374B93414452}" type="sibTrans" cxnId="{88DEE6DA-7A68-43FE-A387-61220EF1BAC8}">
      <dgm:prSet/>
      <dgm:spPr/>
      <dgm:t>
        <a:bodyPr/>
        <a:lstStyle/>
        <a:p>
          <a:endParaRPr lang="en-GB"/>
        </a:p>
      </dgm:t>
    </dgm:pt>
    <dgm:pt modelId="{51C089E7-D2E2-447F-86C0-87F3A2581CCA}">
      <dgm:prSet/>
      <dgm:spPr/>
      <dgm:t>
        <a:bodyPr/>
        <a:lstStyle/>
        <a:p>
          <a:pPr rtl="0"/>
          <a:r>
            <a:rPr lang="en-US" i="0" dirty="0" smtClean="0"/>
            <a:t>any other person who claims to be the owner of the property,</a:t>
          </a:r>
          <a:endParaRPr lang="en-GB" i="0" dirty="0"/>
        </a:p>
      </dgm:t>
    </dgm:pt>
    <dgm:pt modelId="{24FD4F19-888D-496B-8645-464D2537C3BE}" type="parTrans" cxnId="{6C159F99-1632-4EAE-9230-4C4671CD2D3B}">
      <dgm:prSet/>
      <dgm:spPr/>
      <dgm:t>
        <a:bodyPr/>
        <a:lstStyle/>
        <a:p>
          <a:endParaRPr lang="en-GB"/>
        </a:p>
      </dgm:t>
    </dgm:pt>
    <dgm:pt modelId="{DA7FD453-8B16-40A3-8953-1B14C783B4FD}" type="sibTrans" cxnId="{6C159F99-1632-4EAE-9230-4C4671CD2D3B}">
      <dgm:prSet/>
      <dgm:spPr/>
      <dgm:t>
        <a:bodyPr/>
        <a:lstStyle/>
        <a:p>
          <a:endParaRPr lang="en-GB"/>
        </a:p>
      </dgm:t>
    </dgm:pt>
    <dgm:pt modelId="{81F86C51-B256-4622-B66E-6E1E66DFFDDD}" type="pres">
      <dgm:prSet presAssocID="{BC970582-1E2F-4455-B4C3-3BED793ABFE0}" presName="Name0" presStyleCnt="0">
        <dgm:presLayoutVars>
          <dgm:dir/>
          <dgm:animLvl val="lvl"/>
          <dgm:resizeHandles val="exact"/>
        </dgm:presLayoutVars>
      </dgm:prSet>
      <dgm:spPr/>
      <dgm:t>
        <a:bodyPr/>
        <a:lstStyle/>
        <a:p>
          <a:endParaRPr lang="en-US"/>
        </a:p>
      </dgm:t>
    </dgm:pt>
    <dgm:pt modelId="{D25D0219-7991-49BB-BA4A-054BF920C650}" type="pres">
      <dgm:prSet presAssocID="{35A083A6-7F75-404A-B499-5679A06643F7}" presName="boxAndChildren" presStyleCnt="0"/>
      <dgm:spPr/>
    </dgm:pt>
    <dgm:pt modelId="{BE8C2F8F-A7CA-41F6-BCFA-C4023E89E0B4}" type="pres">
      <dgm:prSet presAssocID="{35A083A6-7F75-404A-B499-5679A06643F7}" presName="parentTextBox" presStyleLbl="node1" presStyleIdx="0" presStyleCnt="3"/>
      <dgm:spPr/>
      <dgm:t>
        <a:bodyPr/>
        <a:lstStyle/>
        <a:p>
          <a:endParaRPr lang="en-US"/>
        </a:p>
      </dgm:t>
    </dgm:pt>
    <dgm:pt modelId="{F08155CF-4C2C-40B1-98C6-D80B3D565586}" type="pres">
      <dgm:prSet presAssocID="{35A083A6-7F75-404A-B499-5679A06643F7}" presName="entireBox" presStyleLbl="node1" presStyleIdx="0" presStyleCnt="3"/>
      <dgm:spPr/>
      <dgm:t>
        <a:bodyPr/>
        <a:lstStyle/>
        <a:p>
          <a:endParaRPr lang="en-US"/>
        </a:p>
      </dgm:t>
    </dgm:pt>
    <dgm:pt modelId="{5CC1FD90-45A2-46D8-BA15-1433DEB0A0CA}" type="pres">
      <dgm:prSet presAssocID="{35A083A6-7F75-404A-B499-5679A06643F7}" presName="descendantBox" presStyleCnt="0"/>
      <dgm:spPr/>
    </dgm:pt>
    <dgm:pt modelId="{F06CD365-8034-4BAE-8FA7-3C1D36F0DB91}" type="pres">
      <dgm:prSet presAssocID="{51B34AAE-EE99-4A52-B63E-FB9C9730FB50}" presName="childTextBox" presStyleLbl="fgAccFollowNode1" presStyleIdx="0" presStyleCnt="7">
        <dgm:presLayoutVars>
          <dgm:bulletEnabled val="1"/>
        </dgm:presLayoutVars>
      </dgm:prSet>
      <dgm:spPr/>
      <dgm:t>
        <a:bodyPr/>
        <a:lstStyle/>
        <a:p>
          <a:endParaRPr lang="en-US"/>
        </a:p>
      </dgm:t>
    </dgm:pt>
    <dgm:pt modelId="{5E124942-D5B4-48EA-9A22-22D242EEEF03}" type="pres">
      <dgm:prSet presAssocID="{446E0AE4-F471-4418-8B44-722C8634AD20}" presName="childTextBox" presStyleLbl="fgAccFollowNode1" presStyleIdx="1" presStyleCnt="7">
        <dgm:presLayoutVars>
          <dgm:bulletEnabled val="1"/>
        </dgm:presLayoutVars>
      </dgm:prSet>
      <dgm:spPr/>
      <dgm:t>
        <a:bodyPr/>
        <a:lstStyle/>
        <a:p>
          <a:endParaRPr lang="en-GB"/>
        </a:p>
      </dgm:t>
    </dgm:pt>
    <dgm:pt modelId="{4214C74F-2536-4568-A7E4-F5C1CD5D735D}" type="pres">
      <dgm:prSet presAssocID="{B76BF8A7-C3D2-48E1-AA4B-AD888DCC1652}" presName="sp" presStyleCnt="0"/>
      <dgm:spPr/>
    </dgm:pt>
    <dgm:pt modelId="{56A72F17-9E9D-4CEF-B397-6F4F2EB2005C}" type="pres">
      <dgm:prSet presAssocID="{7FCFB0EE-5B3C-4DD4-91EF-C41E1393B18E}" presName="arrowAndChildren" presStyleCnt="0"/>
      <dgm:spPr/>
    </dgm:pt>
    <dgm:pt modelId="{7F945154-92AA-44EB-B3E6-2AAE94A1450F}" type="pres">
      <dgm:prSet presAssocID="{7FCFB0EE-5B3C-4DD4-91EF-C41E1393B18E}" presName="parentTextArrow" presStyleLbl="node1" presStyleIdx="0" presStyleCnt="3"/>
      <dgm:spPr/>
      <dgm:t>
        <a:bodyPr/>
        <a:lstStyle/>
        <a:p>
          <a:endParaRPr lang="en-US"/>
        </a:p>
      </dgm:t>
    </dgm:pt>
    <dgm:pt modelId="{873C8A3C-7A0B-4A46-8403-62B668EDCA2B}" type="pres">
      <dgm:prSet presAssocID="{7FCFB0EE-5B3C-4DD4-91EF-C41E1393B18E}" presName="arrow" presStyleLbl="node1" presStyleIdx="1" presStyleCnt="3"/>
      <dgm:spPr/>
      <dgm:t>
        <a:bodyPr/>
        <a:lstStyle/>
        <a:p>
          <a:endParaRPr lang="en-US"/>
        </a:p>
      </dgm:t>
    </dgm:pt>
    <dgm:pt modelId="{9A397E1B-4BEB-4434-B831-2EA6FEC3B1CB}" type="pres">
      <dgm:prSet presAssocID="{7FCFB0EE-5B3C-4DD4-91EF-C41E1393B18E}" presName="descendantArrow" presStyleCnt="0"/>
      <dgm:spPr/>
    </dgm:pt>
    <dgm:pt modelId="{C7D490FB-0037-40F4-8640-40DE9DF38ADB}" type="pres">
      <dgm:prSet presAssocID="{C8A58075-E25D-4B2B-BACF-1AF4ED8D43F9}" presName="childTextArrow" presStyleLbl="fgAccFollowNode1" presStyleIdx="2" presStyleCnt="7">
        <dgm:presLayoutVars>
          <dgm:bulletEnabled val="1"/>
        </dgm:presLayoutVars>
      </dgm:prSet>
      <dgm:spPr/>
      <dgm:t>
        <a:bodyPr/>
        <a:lstStyle/>
        <a:p>
          <a:endParaRPr lang="en-GB"/>
        </a:p>
      </dgm:t>
    </dgm:pt>
    <dgm:pt modelId="{96CBBA61-7410-44AB-A97D-9B91FCFBBB57}" type="pres">
      <dgm:prSet presAssocID="{57F89631-5369-4299-BB5A-D83E6CA92C26}" presName="childTextArrow" presStyleLbl="fgAccFollowNode1" presStyleIdx="3" presStyleCnt="7">
        <dgm:presLayoutVars>
          <dgm:bulletEnabled val="1"/>
        </dgm:presLayoutVars>
      </dgm:prSet>
      <dgm:spPr/>
      <dgm:t>
        <a:bodyPr/>
        <a:lstStyle/>
        <a:p>
          <a:endParaRPr lang="en-US"/>
        </a:p>
      </dgm:t>
    </dgm:pt>
    <dgm:pt modelId="{54F3CDF8-A8BD-43D1-AD35-197BC05F190E}" type="pres">
      <dgm:prSet presAssocID="{51C089E7-D2E2-447F-86C0-87F3A2581CCA}" presName="childTextArrow" presStyleLbl="fgAccFollowNode1" presStyleIdx="4" presStyleCnt="7">
        <dgm:presLayoutVars>
          <dgm:bulletEnabled val="1"/>
        </dgm:presLayoutVars>
      </dgm:prSet>
      <dgm:spPr/>
      <dgm:t>
        <a:bodyPr/>
        <a:lstStyle/>
        <a:p>
          <a:endParaRPr lang="en-GB"/>
        </a:p>
      </dgm:t>
    </dgm:pt>
    <dgm:pt modelId="{564BC8B3-F3C5-4C8A-B8CB-7FBA84557DD5}" type="pres">
      <dgm:prSet presAssocID="{A04CA383-CFFE-46CD-A857-AC63867A7499}" presName="sp" presStyleCnt="0"/>
      <dgm:spPr/>
    </dgm:pt>
    <dgm:pt modelId="{2DED0BAF-79BD-4668-8C3B-6683A526795B}" type="pres">
      <dgm:prSet presAssocID="{80566B58-1B2F-4D6C-91C5-1661273C800C}" presName="arrowAndChildren" presStyleCnt="0"/>
      <dgm:spPr/>
    </dgm:pt>
    <dgm:pt modelId="{05BDF1C0-2A18-4DDF-B203-AEAC81AE2A8A}" type="pres">
      <dgm:prSet presAssocID="{80566B58-1B2F-4D6C-91C5-1661273C800C}" presName="parentTextArrow" presStyleLbl="node1" presStyleIdx="1" presStyleCnt="3"/>
      <dgm:spPr/>
      <dgm:t>
        <a:bodyPr/>
        <a:lstStyle/>
        <a:p>
          <a:endParaRPr lang="en-US"/>
        </a:p>
      </dgm:t>
    </dgm:pt>
    <dgm:pt modelId="{8825FA65-2B9C-4BEB-8312-1B78BAE4B351}" type="pres">
      <dgm:prSet presAssocID="{80566B58-1B2F-4D6C-91C5-1661273C800C}" presName="arrow" presStyleLbl="node1" presStyleIdx="2" presStyleCnt="3"/>
      <dgm:spPr/>
      <dgm:t>
        <a:bodyPr/>
        <a:lstStyle/>
        <a:p>
          <a:endParaRPr lang="en-US"/>
        </a:p>
      </dgm:t>
    </dgm:pt>
    <dgm:pt modelId="{BC2A9DA1-31C5-445F-8E08-E51609E01E76}" type="pres">
      <dgm:prSet presAssocID="{80566B58-1B2F-4D6C-91C5-1661273C800C}" presName="descendantArrow" presStyleCnt="0"/>
      <dgm:spPr/>
    </dgm:pt>
    <dgm:pt modelId="{B215CB8E-3A74-4B42-B410-1CF9181E6ECD}" type="pres">
      <dgm:prSet presAssocID="{A34C28D2-CA0E-4F31-B405-4F3C16C44463}" presName="childTextArrow" presStyleLbl="fgAccFollowNode1" presStyleIdx="5" presStyleCnt="7">
        <dgm:presLayoutVars>
          <dgm:bulletEnabled val="1"/>
        </dgm:presLayoutVars>
      </dgm:prSet>
      <dgm:spPr/>
      <dgm:t>
        <a:bodyPr/>
        <a:lstStyle/>
        <a:p>
          <a:endParaRPr lang="en-GB"/>
        </a:p>
      </dgm:t>
    </dgm:pt>
    <dgm:pt modelId="{030E2B0B-6C09-48F8-B52C-F1878FCAD4DD}" type="pres">
      <dgm:prSet presAssocID="{C9D6619E-25CB-4781-8913-486F1CD78844}" presName="childTextArrow" presStyleLbl="fgAccFollowNode1" presStyleIdx="6" presStyleCnt="7">
        <dgm:presLayoutVars>
          <dgm:bulletEnabled val="1"/>
        </dgm:presLayoutVars>
      </dgm:prSet>
      <dgm:spPr/>
      <dgm:t>
        <a:bodyPr/>
        <a:lstStyle/>
        <a:p>
          <a:endParaRPr lang="en-GB"/>
        </a:p>
      </dgm:t>
    </dgm:pt>
  </dgm:ptLst>
  <dgm:cxnLst>
    <dgm:cxn modelId="{93A0C972-64F6-4869-95AD-26BDBC251F6E}" srcId="{35A083A6-7F75-404A-B499-5679A06643F7}" destId="{446E0AE4-F471-4418-8B44-722C8634AD20}" srcOrd="1" destOrd="0" parTransId="{8DC38395-C779-4D2C-984F-1DFA7D9FC7B6}" sibTransId="{941100AF-1EB8-44E2-88E4-7FCBED6143ED}"/>
    <dgm:cxn modelId="{C78827E4-B34D-46EF-97EB-E5FED717D376}" type="presOf" srcId="{80566B58-1B2F-4D6C-91C5-1661273C800C}" destId="{05BDF1C0-2A18-4DDF-B203-AEAC81AE2A8A}" srcOrd="0" destOrd="0" presId="urn:microsoft.com/office/officeart/2005/8/layout/process4"/>
    <dgm:cxn modelId="{23E099E6-CAD8-4CD2-9329-D296F37AED96}" srcId="{80566B58-1B2F-4D6C-91C5-1661273C800C}" destId="{A34C28D2-CA0E-4F31-B405-4F3C16C44463}" srcOrd="0" destOrd="0" parTransId="{46002AE0-81E4-4489-9AE9-263104AF13F1}" sibTransId="{2D3754C3-867D-4142-9075-AE7AE0BFC733}"/>
    <dgm:cxn modelId="{30318290-B1ED-4417-8493-13A6DD420B87}" srcId="{80566B58-1B2F-4D6C-91C5-1661273C800C}" destId="{C9D6619E-25CB-4781-8913-486F1CD78844}" srcOrd="1" destOrd="0" parTransId="{411CAA20-87F8-4BD8-899A-F4C85390416B}" sibTransId="{1016CC92-F41A-4EF3-BDCB-136B6D436BC9}"/>
    <dgm:cxn modelId="{24A9F48C-60E1-473B-997B-782B78C55E05}" type="presOf" srcId="{57F89631-5369-4299-BB5A-D83E6CA92C26}" destId="{96CBBA61-7410-44AB-A97D-9B91FCFBBB57}" srcOrd="0" destOrd="0" presId="urn:microsoft.com/office/officeart/2005/8/layout/process4"/>
    <dgm:cxn modelId="{4D0906CD-A229-445E-A5D7-5A081F2D4B1E}" srcId="{35A083A6-7F75-404A-B499-5679A06643F7}" destId="{51B34AAE-EE99-4A52-B63E-FB9C9730FB50}" srcOrd="0" destOrd="0" parTransId="{3575E13C-0E1B-4ABC-ACE4-D726770C3D04}" sibTransId="{BCF4D0C5-4040-46C0-A89C-856600646CCB}"/>
    <dgm:cxn modelId="{FFA9EDE3-8EA9-426C-89A1-4A3891BDD178}" type="presOf" srcId="{A34C28D2-CA0E-4F31-B405-4F3C16C44463}" destId="{B215CB8E-3A74-4B42-B410-1CF9181E6ECD}" srcOrd="0" destOrd="0" presId="urn:microsoft.com/office/officeart/2005/8/layout/process4"/>
    <dgm:cxn modelId="{B281D448-F6EC-4840-94E7-997701F15A5E}" type="presOf" srcId="{35A083A6-7F75-404A-B499-5679A06643F7}" destId="{F08155CF-4C2C-40B1-98C6-D80B3D565586}" srcOrd="1" destOrd="0" presId="urn:microsoft.com/office/officeart/2005/8/layout/process4"/>
    <dgm:cxn modelId="{7A1FD381-E009-4272-9E5B-C0B8A68491A9}" type="presOf" srcId="{7FCFB0EE-5B3C-4DD4-91EF-C41E1393B18E}" destId="{873C8A3C-7A0B-4A46-8403-62B668EDCA2B}" srcOrd="1" destOrd="0" presId="urn:microsoft.com/office/officeart/2005/8/layout/process4"/>
    <dgm:cxn modelId="{DC54E389-A41D-4EFE-A794-5BF68EF8290B}" type="presOf" srcId="{7FCFB0EE-5B3C-4DD4-91EF-C41E1393B18E}" destId="{7F945154-92AA-44EB-B3E6-2AAE94A1450F}" srcOrd="0" destOrd="0" presId="urn:microsoft.com/office/officeart/2005/8/layout/process4"/>
    <dgm:cxn modelId="{240B1F32-4BAA-4FB9-A466-6760E5466468}" type="presOf" srcId="{51C089E7-D2E2-447F-86C0-87F3A2581CCA}" destId="{54F3CDF8-A8BD-43D1-AD35-197BC05F190E}" srcOrd="0" destOrd="0" presId="urn:microsoft.com/office/officeart/2005/8/layout/process4"/>
    <dgm:cxn modelId="{E6FF33E0-67CC-4CD9-8BF9-395B2AE36ED0}" type="presOf" srcId="{C8A58075-E25D-4B2B-BACF-1AF4ED8D43F9}" destId="{C7D490FB-0037-40F4-8640-40DE9DF38ADB}" srcOrd="0" destOrd="0" presId="urn:microsoft.com/office/officeart/2005/8/layout/process4"/>
    <dgm:cxn modelId="{9A51E5FC-1334-420F-955B-5FB976418DB9}" type="presOf" srcId="{80566B58-1B2F-4D6C-91C5-1661273C800C}" destId="{8825FA65-2B9C-4BEB-8312-1B78BAE4B351}" srcOrd="1" destOrd="0" presId="urn:microsoft.com/office/officeart/2005/8/layout/process4"/>
    <dgm:cxn modelId="{18E30B92-5675-48D5-AC3C-3D91791BC7FC}" type="presOf" srcId="{446E0AE4-F471-4418-8B44-722C8634AD20}" destId="{5E124942-D5B4-48EA-9A22-22D242EEEF03}" srcOrd="0" destOrd="0" presId="urn:microsoft.com/office/officeart/2005/8/layout/process4"/>
    <dgm:cxn modelId="{88DEE6DA-7A68-43FE-A387-61220EF1BAC8}" srcId="{7FCFB0EE-5B3C-4DD4-91EF-C41E1393B18E}" destId="{C8A58075-E25D-4B2B-BACF-1AF4ED8D43F9}" srcOrd="0" destOrd="0" parTransId="{041E2912-3181-4545-B41C-CDE7DCBD838A}" sibTransId="{1A118284-16DA-4B4B-80A7-374B93414452}"/>
    <dgm:cxn modelId="{11F3DF4D-F57A-4CAD-9096-B7A4674C268F}" srcId="{7FCFB0EE-5B3C-4DD4-91EF-C41E1393B18E}" destId="{57F89631-5369-4299-BB5A-D83E6CA92C26}" srcOrd="1" destOrd="0" parTransId="{DF805EB0-14A6-42AD-B31D-58DD860D7EF9}" sibTransId="{EE217893-CF99-4384-938E-5A06E1D4B516}"/>
    <dgm:cxn modelId="{E86A4B6C-128B-4744-8E13-AA28E85CAFC9}" type="presOf" srcId="{51B34AAE-EE99-4A52-B63E-FB9C9730FB50}" destId="{F06CD365-8034-4BAE-8FA7-3C1D36F0DB91}" srcOrd="0" destOrd="0" presId="urn:microsoft.com/office/officeart/2005/8/layout/process4"/>
    <dgm:cxn modelId="{6D1331CE-A790-42AD-93EC-11689BC3AA95}" type="presOf" srcId="{35A083A6-7F75-404A-B499-5679A06643F7}" destId="{BE8C2F8F-A7CA-41F6-BCFA-C4023E89E0B4}" srcOrd="0" destOrd="0" presId="urn:microsoft.com/office/officeart/2005/8/layout/process4"/>
    <dgm:cxn modelId="{46A263C0-A7BB-4424-988B-F759C6A901BE}" srcId="{BC970582-1E2F-4455-B4C3-3BED793ABFE0}" destId="{7FCFB0EE-5B3C-4DD4-91EF-C41E1393B18E}" srcOrd="1" destOrd="0" parTransId="{61CBCCBD-EC5E-43A0-A8C7-5B69680E50D0}" sibTransId="{B76BF8A7-C3D2-48E1-AA4B-AD888DCC1652}"/>
    <dgm:cxn modelId="{9F972540-DF00-4116-B86A-2AE5393D4E0F}" type="presOf" srcId="{C9D6619E-25CB-4781-8913-486F1CD78844}" destId="{030E2B0B-6C09-48F8-B52C-F1878FCAD4DD}" srcOrd="0" destOrd="0" presId="urn:microsoft.com/office/officeart/2005/8/layout/process4"/>
    <dgm:cxn modelId="{C7E3F524-EAEF-46D9-8833-A1F846440DDB}" srcId="{BC970582-1E2F-4455-B4C3-3BED793ABFE0}" destId="{80566B58-1B2F-4D6C-91C5-1661273C800C}" srcOrd="0" destOrd="0" parTransId="{7D18B7EA-3785-4A74-98F8-C05E9AE51600}" sibTransId="{A04CA383-CFFE-46CD-A857-AC63867A7499}"/>
    <dgm:cxn modelId="{E8623CC9-03F3-45F1-9043-CA480CD915D7}" type="presOf" srcId="{BC970582-1E2F-4455-B4C3-3BED793ABFE0}" destId="{81F86C51-B256-4622-B66E-6E1E66DFFDDD}" srcOrd="0" destOrd="0" presId="urn:microsoft.com/office/officeart/2005/8/layout/process4"/>
    <dgm:cxn modelId="{BD322209-4C09-4BAA-91AA-0277D33AA0FB}" srcId="{BC970582-1E2F-4455-B4C3-3BED793ABFE0}" destId="{35A083A6-7F75-404A-B499-5679A06643F7}" srcOrd="2" destOrd="0" parTransId="{67DAC183-8D8D-47A6-9542-579EB4BB8CA3}" sibTransId="{DD113F0D-BC4D-48A4-884C-8B8BA8AB2694}"/>
    <dgm:cxn modelId="{6C159F99-1632-4EAE-9230-4C4671CD2D3B}" srcId="{7FCFB0EE-5B3C-4DD4-91EF-C41E1393B18E}" destId="{51C089E7-D2E2-447F-86C0-87F3A2581CCA}" srcOrd="2" destOrd="0" parTransId="{24FD4F19-888D-496B-8645-464D2537C3BE}" sibTransId="{DA7FD453-8B16-40A3-8953-1B14C783B4FD}"/>
    <dgm:cxn modelId="{58A01CC6-6CF3-4251-9FFB-BE02DC794676}" type="presParOf" srcId="{81F86C51-B256-4622-B66E-6E1E66DFFDDD}" destId="{D25D0219-7991-49BB-BA4A-054BF920C650}" srcOrd="0" destOrd="0" presId="urn:microsoft.com/office/officeart/2005/8/layout/process4"/>
    <dgm:cxn modelId="{5487AFBB-F80A-4F23-ACEC-9C12F4532C0E}" type="presParOf" srcId="{D25D0219-7991-49BB-BA4A-054BF920C650}" destId="{BE8C2F8F-A7CA-41F6-BCFA-C4023E89E0B4}" srcOrd="0" destOrd="0" presId="urn:microsoft.com/office/officeart/2005/8/layout/process4"/>
    <dgm:cxn modelId="{6DDB1314-2ACF-4330-9B89-EC5744F79307}" type="presParOf" srcId="{D25D0219-7991-49BB-BA4A-054BF920C650}" destId="{F08155CF-4C2C-40B1-98C6-D80B3D565586}" srcOrd="1" destOrd="0" presId="urn:microsoft.com/office/officeart/2005/8/layout/process4"/>
    <dgm:cxn modelId="{A45E5B4C-6904-4CD1-A2F3-D9CEBFE54A23}" type="presParOf" srcId="{D25D0219-7991-49BB-BA4A-054BF920C650}" destId="{5CC1FD90-45A2-46D8-BA15-1433DEB0A0CA}" srcOrd="2" destOrd="0" presId="urn:microsoft.com/office/officeart/2005/8/layout/process4"/>
    <dgm:cxn modelId="{CC00550F-47B6-4407-AD5B-31E866799AA2}" type="presParOf" srcId="{5CC1FD90-45A2-46D8-BA15-1433DEB0A0CA}" destId="{F06CD365-8034-4BAE-8FA7-3C1D36F0DB91}" srcOrd="0" destOrd="0" presId="urn:microsoft.com/office/officeart/2005/8/layout/process4"/>
    <dgm:cxn modelId="{0584A9C1-6967-4848-9A0A-5B00497D34BB}" type="presParOf" srcId="{5CC1FD90-45A2-46D8-BA15-1433DEB0A0CA}" destId="{5E124942-D5B4-48EA-9A22-22D242EEEF03}" srcOrd="1" destOrd="0" presId="urn:microsoft.com/office/officeart/2005/8/layout/process4"/>
    <dgm:cxn modelId="{EF03323B-A71F-4F24-9F19-82B6068D39A2}" type="presParOf" srcId="{81F86C51-B256-4622-B66E-6E1E66DFFDDD}" destId="{4214C74F-2536-4568-A7E4-F5C1CD5D735D}" srcOrd="1" destOrd="0" presId="urn:microsoft.com/office/officeart/2005/8/layout/process4"/>
    <dgm:cxn modelId="{601F9014-8F0C-4F15-BAF6-AB03BB57460F}" type="presParOf" srcId="{81F86C51-B256-4622-B66E-6E1E66DFFDDD}" destId="{56A72F17-9E9D-4CEF-B397-6F4F2EB2005C}" srcOrd="2" destOrd="0" presId="urn:microsoft.com/office/officeart/2005/8/layout/process4"/>
    <dgm:cxn modelId="{7793541F-5941-4DD8-860D-3A0599A6047A}" type="presParOf" srcId="{56A72F17-9E9D-4CEF-B397-6F4F2EB2005C}" destId="{7F945154-92AA-44EB-B3E6-2AAE94A1450F}" srcOrd="0" destOrd="0" presId="urn:microsoft.com/office/officeart/2005/8/layout/process4"/>
    <dgm:cxn modelId="{51569C76-37EB-49CA-89F4-EF39648FBF9B}" type="presParOf" srcId="{56A72F17-9E9D-4CEF-B397-6F4F2EB2005C}" destId="{873C8A3C-7A0B-4A46-8403-62B668EDCA2B}" srcOrd="1" destOrd="0" presId="urn:microsoft.com/office/officeart/2005/8/layout/process4"/>
    <dgm:cxn modelId="{F7A2A94F-C14A-41A9-A923-A8BB0EC95A95}" type="presParOf" srcId="{56A72F17-9E9D-4CEF-B397-6F4F2EB2005C}" destId="{9A397E1B-4BEB-4434-B831-2EA6FEC3B1CB}" srcOrd="2" destOrd="0" presId="urn:microsoft.com/office/officeart/2005/8/layout/process4"/>
    <dgm:cxn modelId="{50CD19FB-3B5D-4EE5-A13E-D509F5B81C41}" type="presParOf" srcId="{9A397E1B-4BEB-4434-B831-2EA6FEC3B1CB}" destId="{C7D490FB-0037-40F4-8640-40DE9DF38ADB}" srcOrd="0" destOrd="0" presId="urn:microsoft.com/office/officeart/2005/8/layout/process4"/>
    <dgm:cxn modelId="{976911F3-4C82-4D40-A37D-104CDFD32276}" type="presParOf" srcId="{9A397E1B-4BEB-4434-B831-2EA6FEC3B1CB}" destId="{96CBBA61-7410-44AB-A97D-9B91FCFBBB57}" srcOrd="1" destOrd="0" presId="urn:microsoft.com/office/officeart/2005/8/layout/process4"/>
    <dgm:cxn modelId="{BA8B35C9-4B79-49F9-B38C-ABCC6EC1A3C3}" type="presParOf" srcId="{9A397E1B-4BEB-4434-B831-2EA6FEC3B1CB}" destId="{54F3CDF8-A8BD-43D1-AD35-197BC05F190E}" srcOrd="2" destOrd="0" presId="urn:microsoft.com/office/officeart/2005/8/layout/process4"/>
    <dgm:cxn modelId="{260F2F88-4DA8-45E3-8C6D-661AAAA6254D}" type="presParOf" srcId="{81F86C51-B256-4622-B66E-6E1E66DFFDDD}" destId="{564BC8B3-F3C5-4C8A-B8CB-7FBA84557DD5}" srcOrd="3" destOrd="0" presId="urn:microsoft.com/office/officeart/2005/8/layout/process4"/>
    <dgm:cxn modelId="{0CC5A36E-ADBF-4B06-BAC0-6FE3D1D1BBBE}" type="presParOf" srcId="{81F86C51-B256-4622-B66E-6E1E66DFFDDD}" destId="{2DED0BAF-79BD-4668-8C3B-6683A526795B}" srcOrd="4" destOrd="0" presId="urn:microsoft.com/office/officeart/2005/8/layout/process4"/>
    <dgm:cxn modelId="{82DCC93C-0295-43D7-8E21-357B31B13A6F}" type="presParOf" srcId="{2DED0BAF-79BD-4668-8C3B-6683A526795B}" destId="{05BDF1C0-2A18-4DDF-B203-AEAC81AE2A8A}" srcOrd="0" destOrd="0" presId="urn:microsoft.com/office/officeart/2005/8/layout/process4"/>
    <dgm:cxn modelId="{6DCD4211-F259-43C1-8762-E283749AF065}" type="presParOf" srcId="{2DED0BAF-79BD-4668-8C3B-6683A526795B}" destId="{8825FA65-2B9C-4BEB-8312-1B78BAE4B351}" srcOrd="1" destOrd="0" presId="urn:microsoft.com/office/officeart/2005/8/layout/process4"/>
    <dgm:cxn modelId="{29EB1EFB-C3EC-452B-949E-2F44D65C89FE}" type="presParOf" srcId="{2DED0BAF-79BD-4668-8C3B-6683A526795B}" destId="{BC2A9DA1-31C5-445F-8E08-E51609E01E76}" srcOrd="2" destOrd="0" presId="urn:microsoft.com/office/officeart/2005/8/layout/process4"/>
    <dgm:cxn modelId="{3CD48921-8CEE-4AE0-8917-5AD9D102443F}" type="presParOf" srcId="{BC2A9DA1-31C5-445F-8E08-E51609E01E76}" destId="{B215CB8E-3A74-4B42-B410-1CF9181E6ECD}" srcOrd="0" destOrd="0" presId="urn:microsoft.com/office/officeart/2005/8/layout/process4"/>
    <dgm:cxn modelId="{AD94F893-7C7B-42F9-84C5-0B72E761C950}" type="presParOf" srcId="{BC2A9DA1-31C5-445F-8E08-E51609E01E76}" destId="{030E2B0B-6C09-48F8-B52C-F1878FCAD4DD}" srcOrd="1"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6AF66C01-1267-4D03-9F61-DC37CAC3726F}" type="doc">
      <dgm:prSet loTypeId="urn:microsoft.com/office/officeart/2005/8/layout/vProcess5" loCatId="process" qsTypeId="urn:microsoft.com/office/officeart/2005/8/quickstyle/simple1" qsCatId="simple" csTypeId="urn:microsoft.com/office/officeart/2005/8/colors/accent2_1" csCatId="accent2"/>
      <dgm:spPr/>
      <dgm:t>
        <a:bodyPr/>
        <a:lstStyle/>
        <a:p>
          <a:endParaRPr lang="en-GB"/>
        </a:p>
      </dgm:t>
    </dgm:pt>
    <dgm:pt modelId="{CBB468B0-0908-4462-86F5-AF4B9D5E64B7}">
      <dgm:prSet/>
      <dgm:spPr/>
      <dgm:t>
        <a:bodyPr/>
        <a:lstStyle/>
        <a:p>
          <a:pPr rtl="0"/>
          <a:r>
            <a:rPr lang="en-US" dirty="0" smtClean="0"/>
            <a:t>Where an order is passed in respect of any property u/s. 26(3) </a:t>
          </a:r>
          <a:endParaRPr lang="en-GB" dirty="0"/>
        </a:p>
      </dgm:t>
    </dgm:pt>
    <dgm:pt modelId="{93E62B56-49DF-4347-8F97-97F886AD773C}" type="parTrans" cxnId="{A581AD10-8547-43C3-9317-15409A59EC65}">
      <dgm:prSet/>
      <dgm:spPr/>
      <dgm:t>
        <a:bodyPr/>
        <a:lstStyle/>
        <a:p>
          <a:endParaRPr lang="en-GB"/>
        </a:p>
      </dgm:t>
    </dgm:pt>
    <dgm:pt modelId="{8BFC0380-B31C-4C0C-9547-316B4D2FCB95}" type="sibTrans" cxnId="{A581AD10-8547-43C3-9317-15409A59EC65}">
      <dgm:prSet/>
      <dgm:spPr/>
      <dgm:t>
        <a:bodyPr/>
        <a:lstStyle/>
        <a:p>
          <a:endParaRPr lang="en-GB"/>
        </a:p>
      </dgm:t>
    </dgm:pt>
    <dgm:pt modelId="{56F89C3D-80CB-45D3-ACF7-4B7C20F3169A}">
      <dgm:prSet/>
      <dgm:spPr/>
      <dgm:t>
        <a:bodyPr/>
        <a:lstStyle/>
        <a:p>
          <a:pPr rtl="0"/>
          <a:r>
            <a:rPr lang="en-US" i="1" dirty="0" smtClean="0"/>
            <a:t>holding such property to be a benami property, </a:t>
          </a:r>
          <a:endParaRPr lang="en-GB" dirty="0"/>
        </a:p>
      </dgm:t>
    </dgm:pt>
    <dgm:pt modelId="{D7A570E3-5FE8-439A-AC32-023FC863D046}" type="parTrans" cxnId="{F5A95764-81BE-483D-89C7-A440CAE16D0E}">
      <dgm:prSet/>
      <dgm:spPr/>
      <dgm:t>
        <a:bodyPr/>
        <a:lstStyle/>
        <a:p>
          <a:endParaRPr lang="en-GB"/>
        </a:p>
      </dgm:t>
    </dgm:pt>
    <dgm:pt modelId="{E84D729F-6087-4CB2-8B8F-47FC4D38C5C6}" type="sibTrans" cxnId="{F5A95764-81BE-483D-89C7-A440CAE16D0E}">
      <dgm:prSet/>
      <dgm:spPr/>
      <dgm:t>
        <a:bodyPr/>
        <a:lstStyle/>
        <a:p>
          <a:endParaRPr lang="en-GB"/>
        </a:p>
      </dgm:t>
    </dgm:pt>
    <dgm:pt modelId="{0659D1D8-FCDD-4626-A8C2-63E4F2037B3A}">
      <dgm:prSet/>
      <dgm:spPr/>
      <dgm:t>
        <a:bodyPr/>
        <a:lstStyle/>
        <a:p>
          <a:pPr rtl="0"/>
          <a:r>
            <a:rPr lang="en-US" dirty="0" smtClean="0"/>
            <a:t>The Adjudicating Authority shall, after giving an opportunity of being heard to the person concerned,</a:t>
          </a:r>
          <a:endParaRPr lang="en-GB" dirty="0"/>
        </a:p>
      </dgm:t>
    </dgm:pt>
    <dgm:pt modelId="{A2B9EFF6-57C7-4733-999D-28BA1E28375D}" type="parTrans" cxnId="{4290E31B-2B1F-47E5-8C47-CD1BE7964643}">
      <dgm:prSet/>
      <dgm:spPr/>
      <dgm:t>
        <a:bodyPr/>
        <a:lstStyle/>
        <a:p>
          <a:endParaRPr lang="en-GB"/>
        </a:p>
      </dgm:t>
    </dgm:pt>
    <dgm:pt modelId="{D0B53E30-20A8-4BDD-A11D-C64739D0B584}" type="sibTrans" cxnId="{4290E31B-2B1F-47E5-8C47-CD1BE7964643}">
      <dgm:prSet/>
      <dgm:spPr/>
      <dgm:t>
        <a:bodyPr/>
        <a:lstStyle/>
        <a:p>
          <a:endParaRPr lang="en-GB"/>
        </a:p>
      </dgm:t>
    </dgm:pt>
    <dgm:pt modelId="{71B2AEBB-3C0C-464D-8C90-DAB832C1A389}">
      <dgm:prSet/>
      <dgm:spPr/>
      <dgm:t>
        <a:bodyPr/>
        <a:lstStyle/>
        <a:p>
          <a:pPr rtl="0"/>
          <a:r>
            <a:rPr lang="en-US" dirty="0" smtClean="0"/>
            <a:t>make an order confiscating the property held to be a </a:t>
          </a:r>
          <a:r>
            <a:rPr lang="en-US" i="1" dirty="0" smtClean="0"/>
            <a:t>benami property.</a:t>
          </a:r>
          <a:endParaRPr lang="en-GB" dirty="0"/>
        </a:p>
      </dgm:t>
    </dgm:pt>
    <dgm:pt modelId="{07115E60-4F99-4853-A09C-89C78496A654}" type="parTrans" cxnId="{42FF55B5-36C0-40CF-9B3F-B983E33139DD}">
      <dgm:prSet/>
      <dgm:spPr/>
      <dgm:t>
        <a:bodyPr/>
        <a:lstStyle/>
        <a:p>
          <a:endParaRPr lang="en-GB"/>
        </a:p>
      </dgm:t>
    </dgm:pt>
    <dgm:pt modelId="{4C5E66F7-7D4E-48B3-A808-8280F6671226}" type="sibTrans" cxnId="{42FF55B5-36C0-40CF-9B3F-B983E33139DD}">
      <dgm:prSet/>
      <dgm:spPr/>
      <dgm:t>
        <a:bodyPr/>
        <a:lstStyle/>
        <a:p>
          <a:endParaRPr lang="en-GB"/>
        </a:p>
      </dgm:t>
    </dgm:pt>
    <dgm:pt modelId="{FC2FF96C-FAC2-4A64-82F0-464462032F74}" type="pres">
      <dgm:prSet presAssocID="{6AF66C01-1267-4D03-9F61-DC37CAC3726F}" presName="outerComposite" presStyleCnt="0">
        <dgm:presLayoutVars>
          <dgm:chMax val="5"/>
          <dgm:dir/>
          <dgm:resizeHandles val="exact"/>
        </dgm:presLayoutVars>
      </dgm:prSet>
      <dgm:spPr/>
      <dgm:t>
        <a:bodyPr/>
        <a:lstStyle/>
        <a:p>
          <a:endParaRPr lang="en-US"/>
        </a:p>
      </dgm:t>
    </dgm:pt>
    <dgm:pt modelId="{24874EC6-E97E-46B1-A318-747F35AF373A}" type="pres">
      <dgm:prSet presAssocID="{6AF66C01-1267-4D03-9F61-DC37CAC3726F}" presName="dummyMaxCanvas" presStyleCnt="0">
        <dgm:presLayoutVars/>
      </dgm:prSet>
      <dgm:spPr/>
    </dgm:pt>
    <dgm:pt modelId="{5C6675E9-68B6-4221-A65E-E97C9F38058D}" type="pres">
      <dgm:prSet presAssocID="{6AF66C01-1267-4D03-9F61-DC37CAC3726F}" presName="FourNodes_1" presStyleLbl="node1" presStyleIdx="0" presStyleCnt="4">
        <dgm:presLayoutVars>
          <dgm:bulletEnabled val="1"/>
        </dgm:presLayoutVars>
      </dgm:prSet>
      <dgm:spPr/>
      <dgm:t>
        <a:bodyPr/>
        <a:lstStyle/>
        <a:p>
          <a:endParaRPr lang="en-US"/>
        </a:p>
      </dgm:t>
    </dgm:pt>
    <dgm:pt modelId="{3241C594-298F-4559-A281-35A4FC57C096}" type="pres">
      <dgm:prSet presAssocID="{6AF66C01-1267-4D03-9F61-DC37CAC3726F}" presName="FourNodes_2" presStyleLbl="node1" presStyleIdx="1" presStyleCnt="4">
        <dgm:presLayoutVars>
          <dgm:bulletEnabled val="1"/>
        </dgm:presLayoutVars>
      </dgm:prSet>
      <dgm:spPr/>
      <dgm:t>
        <a:bodyPr/>
        <a:lstStyle/>
        <a:p>
          <a:endParaRPr lang="en-US"/>
        </a:p>
      </dgm:t>
    </dgm:pt>
    <dgm:pt modelId="{51959520-F2DA-41F5-A071-A2661714D07F}" type="pres">
      <dgm:prSet presAssocID="{6AF66C01-1267-4D03-9F61-DC37CAC3726F}" presName="FourNodes_3" presStyleLbl="node1" presStyleIdx="2" presStyleCnt="4">
        <dgm:presLayoutVars>
          <dgm:bulletEnabled val="1"/>
        </dgm:presLayoutVars>
      </dgm:prSet>
      <dgm:spPr/>
      <dgm:t>
        <a:bodyPr/>
        <a:lstStyle/>
        <a:p>
          <a:endParaRPr lang="en-US"/>
        </a:p>
      </dgm:t>
    </dgm:pt>
    <dgm:pt modelId="{A8E8E2B4-96CB-4515-911F-88DCEC338C20}" type="pres">
      <dgm:prSet presAssocID="{6AF66C01-1267-4D03-9F61-DC37CAC3726F}" presName="FourNodes_4" presStyleLbl="node1" presStyleIdx="3" presStyleCnt="4">
        <dgm:presLayoutVars>
          <dgm:bulletEnabled val="1"/>
        </dgm:presLayoutVars>
      </dgm:prSet>
      <dgm:spPr/>
      <dgm:t>
        <a:bodyPr/>
        <a:lstStyle/>
        <a:p>
          <a:endParaRPr lang="en-US"/>
        </a:p>
      </dgm:t>
    </dgm:pt>
    <dgm:pt modelId="{59ADD66E-2AC4-4003-B2FB-199B61661A66}" type="pres">
      <dgm:prSet presAssocID="{6AF66C01-1267-4D03-9F61-DC37CAC3726F}" presName="FourConn_1-2" presStyleLbl="fgAccFollowNode1" presStyleIdx="0" presStyleCnt="3">
        <dgm:presLayoutVars>
          <dgm:bulletEnabled val="1"/>
        </dgm:presLayoutVars>
      </dgm:prSet>
      <dgm:spPr/>
      <dgm:t>
        <a:bodyPr/>
        <a:lstStyle/>
        <a:p>
          <a:endParaRPr lang="en-US"/>
        </a:p>
      </dgm:t>
    </dgm:pt>
    <dgm:pt modelId="{2CE6EE92-A82E-49E6-A6C6-0DD3117EA917}" type="pres">
      <dgm:prSet presAssocID="{6AF66C01-1267-4D03-9F61-DC37CAC3726F}" presName="FourConn_2-3" presStyleLbl="fgAccFollowNode1" presStyleIdx="1" presStyleCnt="3">
        <dgm:presLayoutVars>
          <dgm:bulletEnabled val="1"/>
        </dgm:presLayoutVars>
      </dgm:prSet>
      <dgm:spPr/>
      <dgm:t>
        <a:bodyPr/>
        <a:lstStyle/>
        <a:p>
          <a:endParaRPr lang="en-US"/>
        </a:p>
      </dgm:t>
    </dgm:pt>
    <dgm:pt modelId="{957A5B96-A8EE-41C3-B3EB-60DD65C6C7AC}" type="pres">
      <dgm:prSet presAssocID="{6AF66C01-1267-4D03-9F61-DC37CAC3726F}" presName="FourConn_3-4" presStyleLbl="fgAccFollowNode1" presStyleIdx="2" presStyleCnt="3">
        <dgm:presLayoutVars>
          <dgm:bulletEnabled val="1"/>
        </dgm:presLayoutVars>
      </dgm:prSet>
      <dgm:spPr/>
      <dgm:t>
        <a:bodyPr/>
        <a:lstStyle/>
        <a:p>
          <a:endParaRPr lang="en-US"/>
        </a:p>
      </dgm:t>
    </dgm:pt>
    <dgm:pt modelId="{3D6BC72D-4EEB-4094-AEAE-A93A17EF1C1E}" type="pres">
      <dgm:prSet presAssocID="{6AF66C01-1267-4D03-9F61-DC37CAC3726F}" presName="FourNodes_1_text" presStyleLbl="node1" presStyleIdx="3" presStyleCnt="4">
        <dgm:presLayoutVars>
          <dgm:bulletEnabled val="1"/>
        </dgm:presLayoutVars>
      </dgm:prSet>
      <dgm:spPr/>
      <dgm:t>
        <a:bodyPr/>
        <a:lstStyle/>
        <a:p>
          <a:endParaRPr lang="en-US"/>
        </a:p>
      </dgm:t>
    </dgm:pt>
    <dgm:pt modelId="{581185B6-4A9F-44D5-94C9-BB5C97AC0C2A}" type="pres">
      <dgm:prSet presAssocID="{6AF66C01-1267-4D03-9F61-DC37CAC3726F}" presName="FourNodes_2_text" presStyleLbl="node1" presStyleIdx="3" presStyleCnt="4">
        <dgm:presLayoutVars>
          <dgm:bulletEnabled val="1"/>
        </dgm:presLayoutVars>
      </dgm:prSet>
      <dgm:spPr/>
      <dgm:t>
        <a:bodyPr/>
        <a:lstStyle/>
        <a:p>
          <a:endParaRPr lang="en-US"/>
        </a:p>
      </dgm:t>
    </dgm:pt>
    <dgm:pt modelId="{878394CB-ADB6-442A-BF21-A6108FF3A8D5}" type="pres">
      <dgm:prSet presAssocID="{6AF66C01-1267-4D03-9F61-DC37CAC3726F}" presName="FourNodes_3_text" presStyleLbl="node1" presStyleIdx="3" presStyleCnt="4">
        <dgm:presLayoutVars>
          <dgm:bulletEnabled val="1"/>
        </dgm:presLayoutVars>
      </dgm:prSet>
      <dgm:spPr/>
      <dgm:t>
        <a:bodyPr/>
        <a:lstStyle/>
        <a:p>
          <a:endParaRPr lang="en-US"/>
        </a:p>
      </dgm:t>
    </dgm:pt>
    <dgm:pt modelId="{126E4D3C-20E7-46C5-8268-726C89E0B39C}" type="pres">
      <dgm:prSet presAssocID="{6AF66C01-1267-4D03-9F61-DC37CAC3726F}" presName="FourNodes_4_text" presStyleLbl="node1" presStyleIdx="3" presStyleCnt="4">
        <dgm:presLayoutVars>
          <dgm:bulletEnabled val="1"/>
        </dgm:presLayoutVars>
      </dgm:prSet>
      <dgm:spPr/>
      <dgm:t>
        <a:bodyPr/>
        <a:lstStyle/>
        <a:p>
          <a:endParaRPr lang="en-US"/>
        </a:p>
      </dgm:t>
    </dgm:pt>
  </dgm:ptLst>
  <dgm:cxnLst>
    <dgm:cxn modelId="{4290E31B-2B1F-47E5-8C47-CD1BE7964643}" srcId="{6AF66C01-1267-4D03-9F61-DC37CAC3726F}" destId="{0659D1D8-FCDD-4626-A8C2-63E4F2037B3A}" srcOrd="2" destOrd="0" parTransId="{A2B9EFF6-57C7-4733-999D-28BA1E28375D}" sibTransId="{D0B53E30-20A8-4BDD-A11D-C64739D0B584}"/>
    <dgm:cxn modelId="{D1D20343-9AAD-41AC-A0A3-3BC74175F3F8}" type="presOf" srcId="{0659D1D8-FCDD-4626-A8C2-63E4F2037B3A}" destId="{878394CB-ADB6-442A-BF21-A6108FF3A8D5}" srcOrd="1" destOrd="0" presId="urn:microsoft.com/office/officeart/2005/8/layout/vProcess5"/>
    <dgm:cxn modelId="{1348598C-0DB6-4FC7-98FA-5998D8B4A09E}" type="presOf" srcId="{56F89C3D-80CB-45D3-ACF7-4B7C20F3169A}" destId="{581185B6-4A9F-44D5-94C9-BB5C97AC0C2A}" srcOrd="1" destOrd="0" presId="urn:microsoft.com/office/officeart/2005/8/layout/vProcess5"/>
    <dgm:cxn modelId="{BB09BC8D-C50D-4F73-A94C-1BCD5025C5AA}" type="presOf" srcId="{56F89C3D-80CB-45D3-ACF7-4B7C20F3169A}" destId="{3241C594-298F-4559-A281-35A4FC57C096}" srcOrd="0" destOrd="0" presId="urn:microsoft.com/office/officeart/2005/8/layout/vProcess5"/>
    <dgm:cxn modelId="{6F03629A-5F5D-475E-ADDD-F76E30E38951}" type="presOf" srcId="{E84D729F-6087-4CB2-8B8F-47FC4D38C5C6}" destId="{2CE6EE92-A82E-49E6-A6C6-0DD3117EA917}" srcOrd="0" destOrd="0" presId="urn:microsoft.com/office/officeart/2005/8/layout/vProcess5"/>
    <dgm:cxn modelId="{CBCF8005-9128-4099-AE6E-3DF8BAB80B03}" type="presOf" srcId="{0659D1D8-FCDD-4626-A8C2-63E4F2037B3A}" destId="{51959520-F2DA-41F5-A071-A2661714D07F}" srcOrd="0" destOrd="0" presId="urn:microsoft.com/office/officeart/2005/8/layout/vProcess5"/>
    <dgm:cxn modelId="{F5A95764-81BE-483D-89C7-A440CAE16D0E}" srcId="{6AF66C01-1267-4D03-9F61-DC37CAC3726F}" destId="{56F89C3D-80CB-45D3-ACF7-4B7C20F3169A}" srcOrd="1" destOrd="0" parTransId="{D7A570E3-5FE8-439A-AC32-023FC863D046}" sibTransId="{E84D729F-6087-4CB2-8B8F-47FC4D38C5C6}"/>
    <dgm:cxn modelId="{42AAD839-1AA8-40C6-80D5-95302EF052DB}" type="presOf" srcId="{6AF66C01-1267-4D03-9F61-DC37CAC3726F}" destId="{FC2FF96C-FAC2-4A64-82F0-464462032F74}" srcOrd="0" destOrd="0" presId="urn:microsoft.com/office/officeart/2005/8/layout/vProcess5"/>
    <dgm:cxn modelId="{743CD61D-1CDA-4F1C-85E5-BCC351D17890}" type="presOf" srcId="{8BFC0380-B31C-4C0C-9547-316B4D2FCB95}" destId="{59ADD66E-2AC4-4003-B2FB-199B61661A66}" srcOrd="0" destOrd="0" presId="urn:microsoft.com/office/officeart/2005/8/layout/vProcess5"/>
    <dgm:cxn modelId="{A581AD10-8547-43C3-9317-15409A59EC65}" srcId="{6AF66C01-1267-4D03-9F61-DC37CAC3726F}" destId="{CBB468B0-0908-4462-86F5-AF4B9D5E64B7}" srcOrd="0" destOrd="0" parTransId="{93E62B56-49DF-4347-8F97-97F886AD773C}" sibTransId="{8BFC0380-B31C-4C0C-9547-316B4D2FCB95}"/>
    <dgm:cxn modelId="{FD1808B9-9B78-455B-943C-8035FDFBD98D}" type="presOf" srcId="{CBB468B0-0908-4462-86F5-AF4B9D5E64B7}" destId="{3D6BC72D-4EEB-4094-AEAE-A93A17EF1C1E}" srcOrd="1" destOrd="0" presId="urn:microsoft.com/office/officeart/2005/8/layout/vProcess5"/>
    <dgm:cxn modelId="{926E7DF6-1971-4F3F-AF34-22110525D3BD}" type="presOf" srcId="{71B2AEBB-3C0C-464D-8C90-DAB832C1A389}" destId="{126E4D3C-20E7-46C5-8268-726C89E0B39C}" srcOrd="1" destOrd="0" presId="urn:microsoft.com/office/officeart/2005/8/layout/vProcess5"/>
    <dgm:cxn modelId="{687BC12F-6D2F-4A18-BF01-8CBCC01411C9}" type="presOf" srcId="{CBB468B0-0908-4462-86F5-AF4B9D5E64B7}" destId="{5C6675E9-68B6-4221-A65E-E97C9F38058D}" srcOrd="0" destOrd="0" presId="urn:microsoft.com/office/officeart/2005/8/layout/vProcess5"/>
    <dgm:cxn modelId="{42FF55B5-36C0-40CF-9B3F-B983E33139DD}" srcId="{6AF66C01-1267-4D03-9F61-DC37CAC3726F}" destId="{71B2AEBB-3C0C-464D-8C90-DAB832C1A389}" srcOrd="3" destOrd="0" parTransId="{07115E60-4F99-4853-A09C-89C78496A654}" sibTransId="{4C5E66F7-7D4E-48B3-A808-8280F6671226}"/>
    <dgm:cxn modelId="{6B4798CA-069C-4E8A-A8C7-3DC9CF1EFC97}" type="presOf" srcId="{D0B53E30-20A8-4BDD-A11D-C64739D0B584}" destId="{957A5B96-A8EE-41C3-B3EB-60DD65C6C7AC}" srcOrd="0" destOrd="0" presId="urn:microsoft.com/office/officeart/2005/8/layout/vProcess5"/>
    <dgm:cxn modelId="{09416FC5-D45E-47A3-92A0-A2A120EDA99B}" type="presOf" srcId="{71B2AEBB-3C0C-464D-8C90-DAB832C1A389}" destId="{A8E8E2B4-96CB-4515-911F-88DCEC338C20}" srcOrd="0" destOrd="0" presId="urn:microsoft.com/office/officeart/2005/8/layout/vProcess5"/>
    <dgm:cxn modelId="{89B78A83-C0CD-4C89-B388-80AE7500109E}" type="presParOf" srcId="{FC2FF96C-FAC2-4A64-82F0-464462032F74}" destId="{24874EC6-E97E-46B1-A318-747F35AF373A}" srcOrd="0" destOrd="0" presId="urn:microsoft.com/office/officeart/2005/8/layout/vProcess5"/>
    <dgm:cxn modelId="{18F2979E-996B-43CC-918A-CDAAEDD0D1CF}" type="presParOf" srcId="{FC2FF96C-FAC2-4A64-82F0-464462032F74}" destId="{5C6675E9-68B6-4221-A65E-E97C9F38058D}" srcOrd="1" destOrd="0" presId="urn:microsoft.com/office/officeart/2005/8/layout/vProcess5"/>
    <dgm:cxn modelId="{42F323DB-3DB1-442F-8742-968F4AA5FCF7}" type="presParOf" srcId="{FC2FF96C-FAC2-4A64-82F0-464462032F74}" destId="{3241C594-298F-4559-A281-35A4FC57C096}" srcOrd="2" destOrd="0" presId="urn:microsoft.com/office/officeart/2005/8/layout/vProcess5"/>
    <dgm:cxn modelId="{FB854E30-762F-4F58-ACFE-8FE27A002400}" type="presParOf" srcId="{FC2FF96C-FAC2-4A64-82F0-464462032F74}" destId="{51959520-F2DA-41F5-A071-A2661714D07F}" srcOrd="3" destOrd="0" presId="urn:microsoft.com/office/officeart/2005/8/layout/vProcess5"/>
    <dgm:cxn modelId="{23A6D976-7F1B-4646-8DB2-8C9FA7B7E40D}" type="presParOf" srcId="{FC2FF96C-FAC2-4A64-82F0-464462032F74}" destId="{A8E8E2B4-96CB-4515-911F-88DCEC338C20}" srcOrd="4" destOrd="0" presId="urn:microsoft.com/office/officeart/2005/8/layout/vProcess5"/>
    <dgm:cxn modelId="{DDD43A98-1796-423C-932F-6331021EB3A5}" type="presParOf" srcId="{FC2FF96C-FAC2-4A64-82F0-464462032F74}" destId="{59ADD66E-2AC4-4003-B2FB-199B61661A66}" srcOrd="5" destOrd="0" presId="urn:microsoft.com/office/officeart/2005/8/layout/vProcess5"/>
    <dgm:cxn modelId="{C019480D-2247-4BEF-BC66-8EE937917BB3}" type="presParOf" srcId="{FC2FF96C-FAC2-4A64-82F0-464462032F74}" destId="{2CE6EE92-A82E-49E6-A6C6-0DD3117EA917}" srcOrd="6" destOrd="0" presId="urn:microsoft.com/office/officeart/2005/8/layout/vProcess5"/>
    <dgm:cxn modelId="{64D8569D-6DC0-43E4-A866-D656851C1DCD}" type="presParOf" srcId="{FC2FF96C-FAC2-4A64-82F0-464462032F74}" destId="{957A5B96-A8EE-41C3-B3EB-60DD65C6C7AC}" srcOrd="7" destOrd="0" presId="urn:microsoft.com/office/officeart/2005/8/layout/vProcess5"/>
    <dgm:cxn modelId="{5513255D-A047-4422-B6F7-93DF961A42FD}" type="presParOf" srcId="{FC2FF96C-FAC2-4A64-82F0-464462032F74}" destId="{3D6BC72D-4EEB-4094-AEAE-A93A17EF1C1E}" srcOrd="8" destOrd="0" presId="urn:microsoft.com/office/officeart/2005/8/layout/vProcess5"/>
    <dgm:cxn modelId="{12C884FB-24E8-4566-A471-FECDF7C1A18A}" type="presParOf" srcId="{FC2FF96C-FAC2-4A64-82F0-464462032F74}" destId="{581185B6-4A9F-44D5-94C9-BB5C97AC0C2A}" srcOrd="9" destOrd="0" presId="urn:microsoft.com/office/officeart/2005/8/layout/vProcess5"/>
    <dgm:cxn modelId="{C8D2CF96-56C8-4E73-A5E6-E9096CB1A271}" type="presParOf" srcId="{FC2FF96C-FAC2-4A64-82F0-464462032F74}" destId="{878394CB-ADB6-442A-BF21-A6108FF3A8D5}" srcOrd="10" destOrd="0" presId="urn:microsoft.com/office/officeart/2005/8/layout/vProcess5"/>
    <dgm:cxn modelId="{4CB07983-A499-4854-8FDA-3397575716DC}" type="presParOf" srcId="{FC2FF96C-FAC2-4A64-82F0-464462032F74}" destId="{126E4D3C-20E7-46C5-8268-726C89E0B39C}" srcOrd="11"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64EE00E4-A183-43F9-AACB-24B554AC0433}" type="doc">
      <dgm:prSet loTypeId="urn:microsoft.com/office/officeart/2005/8/layout/venn3" loCatId="relationship" qsTypeId="urn:microsoft.com/office/officeart/2005/8/quickstyle/simple1" qsCatId="simple" csTypeId="urn:microsoft.com/office/officeart/2005/8/colors/accent2_1" csCatId="accent2" phldr="1"/>
      <dgm:spPr/>
      <dgm:t>
        <a:bodyPr/>
        <a:lstStyle/>
        <a:p>
          <a:endParaRPr lang="en-GB"/>
        </a:p>
      </dgm:t>
    </dgm:pt>
    <dgm:pt modelId="{5E02A35E-AD5C-41F1-88EB-FCC9C2CBC015}">
      <dgm:prSet/>
      <dgm:spPr/>
      <dgm:t>
        <a:bodyPr/>
        <a:lstStyle/>
        <a:p>
          <a:pPr rtl="0"/>
          <a:r>
            <a:rPr lang="en-US" dirty="0" smtClean="0"/>
            <a:t>Where an order of confiscation has been made under sub-section (</a:t>
          </a:r>
          <a:r>
            <a:rPr lang="en-US" i="1" dirty="0" smtClean="0"/>
            <a:t>1), </a:t>
          </a:r>
          <a:endParaRPr lang="en-GB" dirty="0"/>
        </a:p>
      </dgm:t>
    </dgm:pt>
    <dgm:pt modelId="{FFF0C574-7363-44F3-B3E2-0C00D57D99FA}" type="parTrans" cxnId="{AB673ECF-A971-4F88-98EB-11ABB85A63F1}">
      <dgm:prSet/>
      <dgm:spPr/>
      <dgm:t>
        <a:bodyPr/>
        <a:lstStyle/>
        <a:p>
          <a:endParaRPr lang="en-GB"/>
        </a:p>
      </dgm:t>
    </dgm:pt>
    <dgm:pt modelId="{98842A04-DC2E-4B99-A707-3B99DE03EA3C}" type="sibTrans" cxnId="{AB673ECF-A971-4F88-98EB-11ABB85A63F1}">
      <dgm:prSet/>
      <dgm:spPr/>
      <dgm:t>
        <a:bodyPr/>
        <a:lstStyle/>
        <a:p>
          <a:endParaRPr lang="en-GB"/>
        </a:p>
      </dgm:t>
    </dgm:pt>
    <dgm:pt modelId="{4555DA7D-AD00-45E5-BEC0-0AECA944826F}">
      <dgm:prSet/>
      <dgm:spPr/>
      <dgm:t>
        <a:bodyPr/>
        <a:lstStyle/>
        <a:p>
          <a:pPr rtl="0"/>
          <a:r>
            <a:rPr lang="en-US" i="1" dirty="0" smtClean="0"/>
            <a:t>all the </a:t>
          </a:r>
          <a:r>
            <a:rPr lang="en-US" dirty="0" smtClean="0"/>
            <a:t>rights and title in such property shall vest absolutely in the Central Government free of all encumbrances</a:t>
          </a:r>
          <a:endParaRPr lang="en-GB" dirty="0"/>
        </a:p>
      </dgm:t>
    </dgm:pt>
    <dgm:pt modelId="{EB1C0AE3-E464-4FA3-85DE-044EC6021C62}" type="parTrans" cxnId="{E2131C2B-1817-4C58-B3FF-5D2E52AC3C4E}">
      <dgm:prSet/>
      <dgm:spPr/>
    </dgm:pt>
    <dgm:pt modelId="{437E0747-95CF-4807-B041-075CE3CFD0F4}" type="sibTrans" cxnId="{E2131C2B-1817-4C58-B3FF-5D2E52AC3C4E}">
      <dgm:prSet/>
      <dgm:spPr/>
    </dgm:pt>
    <dgm:pt modelId="{F8017564-7CB5-4E85-B1B9-213451FDE92D}">
      <dgm:prSet/>
      <dgm:spPr/>
      <dgm:t>
        <a:bodyPr/>
        <a:lstStyle/>
        <a:p>
          <a:pPr rtl="0"/>
          <a:r>
            <a:rPr lang="en-US" dirty="0" smtClean="0"/>
            <a:t>and no compensation shall be payable in respect of such </a:t>
          </a:r>
          <a:r>
            <a:rPr lang="en-GB" dirty="0" smtClean="0"/>
            <a:t>confiscation.</a:t>
          </a:r>
          <a:endParaRPr lang="en-GB" dirty="0"/>
        </a:p>
      </dgm:t>
    </dgm:pt>
    <dgm:pt modelId="{A9A2143E-5DAE-4462-9926-99588AB0ABD4}" type="parTrans" cxnId="{2C538C38-7F2B-4334-AA42-B06EE38E1A82}">
      <dgm:prSet/>
      <dgm:spPr/>
    </dgm:pt>
    <dgm:pt modelId="{BECD197E-73FC-4C1A-8696-E98AC21A76F3}" type="sibTrans" cxnId="{2C538C38-7F2B-4334-AA42-B06EE38E1A82}">
      <dgm:prSet/>
      <dgm:spPr/>
    </dgm:pt>
    <dgm:pt modelId="{E928E1A6-5623-4421-A4BA-D72DFE252506}" type="pres">
      <dgm:prSet presAssocID="{64EE00E4-A183-43F9-AACB-24B554AC0433}" presName="Name0" presStyleCnt="0">
        <dgm:presLayoutVars>
          <dgm:dir/>
          <dgm:resizeHandles val="exact"/>
        </dgm:presLayoutVars>
      </dgm:prSet>
      <dgm:spPr/>
      <dgm:t>
        <a:bodyPr/>
        <a:lstStyle/>
        <a:p>
          <a:endParaRPr lang="en-US"/>
        </a:p>
      </dgm:t>
    </dgm:pt>
    <dgm:pt modelId="{0372A18A-4FF6-4564-B520-52A30DBFB7A7}" type="pres">
      <dgm:prSet presAssocID="{5E02A35E-AD5C-41F1-88EB-FCC9C2CBC015}" presName="Name5" presStyleLbl="vennNode1" presStyleIdx="0" presStyleCnt="3">
        <dgm:presLayoutVars>
          <dgm:bulletEnabled val="1"/>
        </dgm:presLayoutVars>
      </dgm:prSet>
      <dgm:spPr/>
      <dgm:t>
        <a:bodyPr/>
        <a:lstStyle/>
        <a:p>
          <a:endParaRPr lang="en-US"/>
        </a:p>
      </dgm:t>
    </dgm:pt>
    <dgm:pt modelId="{5C4AB96F-E215-46E2-A50B-23DBA58A2B98}" type="pres">
      <dgm:prSet presAssocID="{98842A04-DC2E-4B99-A707-3B99DE03EA3C}" presName="space" presStyleCnt="0"/>
      <dgm:spPr/>
    </dgm:pt>
    <dgm:pt modelId="{895471AE-573D-4002-86EF-B5482CDDE201}" type="pres">
      <dgm:prSet presAssocID="{4555DA7D-AD00-45E5-BEC0-0AECA944826F}" presName="Name5" presStyleLbl="vennNode1" presStyleIdx="1" presStyleCnt="3">
        <dgm:presLayoutVars>
          <dgm:bulletEnabled val="1"/>
        </dgm:presLayoutVars>
      </dgm:prSet>
      <dgm:spPr/>
      <dgm:t>
        <a:bodyPr/>
        <a:lstStyle/>
        <a:p>
          <a:endParaRPr lang="en-US"/>
        </a:p>
      </dgm:t>
    </dgm:pt>
    <dgm:pt modelId="{C233CC02-3A24-4C51-BA20-47E1FECE5EA3}" type="pres">
      <dgm:prSet presAssocID="{437E0747-95CF-4807-B041-075CE3CFD0F4}" presName="space" presStyleCnt="0"/>
      <dgm:spPr/>
    </dgm:pt>
    <dgm:pt modelId="{FB6F9206-3A2C-4108-A806-2360566FE713}" type="pres">
      <dgm:prSet presAssocID="{F8017564-7CB5-4E85-B1B9-213451FDE92D}" presName="Name5" presStyleLbl="vennNode1" presStyleIdx="2" presStyleCnt="3">
        <dgm:presLayoutVars>
          <dgm:bulletEnabled val="1"/>
        </dgm:presLayoutVars>
      </dgm:prSet>
      <dgm:spPr/>
      <dgm:t>
        <a:bodyPr/>
        <a:lstStyle/>
        <a:p>
          <a:endParaRPr lang="en-US"/>
        </a:p>
      </dgm:t>
    </dgm:pt>
  </dgm:ptLst>
  <dgm:cxnLst>
    <dgm:cxn modelId="{32BFADCF-1344-4696-A972-B18290EA7FEA}" type="presOf" srcId="{64EE00E4-A183-43F9-AACB-24B554AC0433}" destId="{E928E1A6-5623-4421-A4BA-D72DFE252506}" srcOrd="0" destOrd="0" presId="urn:microsoft.com/office/officeart/2005/8/layout/venn3"/>
    <dgm:cxn modelId="{AB673ECF-A971-4F88-98EB-11ABB85A63F1}" srcId="{64EE00E4-A183-43F9-AACB-24B554AC0433}" destId="{5E02A35E-AD5C-41F1-88EB-FCC9C2CBC015}" srcOrd="0" destOrd="0" parTransId="{FFF0C574-7363-44F3-B3E2-0C00D57D99FA}" sibTransId="{98842A04-DC2E-4B99-A707-3B99DE03EA3C}"/>
    <dgm:cxn modelId="{B22EE3F4-26AA-4838-8E3E-F288510E44F0}" type="presOf" srcId="{5E02A35E-AD5C-41F1-88EB-FCC9C2CBC015}" destId="{0372A18A-4FF6-4564-B520-52A30DBFB7A7}" srcOrd="0" destOrd="0" presId="urn:microsoft.com/office/officeart/2005/8/layout/venn3"/>
    <dgm:cxn modelId="{E2131C2B-1817-4C58-B3FF-5D2E52AC3C4E}" srcId="{64EE00E4-A183-43F9-AACB-24B554AC0433}" destId="{4555DA7D-AD00-45E5-BEC0-0AECA944826F}" srcOrd="1" destOrd="0" parTransId="{EB1C0AE3-E464-4FA3-85DE-044EC6021C62}" sibTransId="{437E0747-95CF-4807-B041-075CE3CFD0F4}"/>
    <dgm:cxn modelId="{02E4D5B9-BAB3-46AF-9E89-EDCCF4F13F79}" type="presOf" srcId="{F8017564-7CB5-4E85-B1B9-213451FDE92D}" destId="{FB6F9206-3A2C-4108-A806-2360566FE713}" srcOrd="0" destOrd="0" presId="urn:microsoft.com/office/officeart/2005/8/layout/venn3"/>
    <dgm:cxn modelId="{960AEDAE-1755-4449-A5EC-19E25A281791}" type="presOf" srcId="{4555DA7D-AD00-45E5-BEC0-0AECA944826F}" destId="{895471AE-573D-4002-86EF-B5482CDDE201}" srcOrd="0" destOrd="0" presId="urn:microsoft.com/office/officeart/2005/8/layout/venn3"/>
    <dgm:cxn modelId="{2C538C38-7F2B-4334-AA42-B06EE38E1A82}" srcId="{64EE00E4-A183-43F9-AACB-24B554AC0433}" destId="{F8017564-7CB5-4E85-B1B9-213451FDE92D}" srcOrd="2" destOrd="0" parTransId="{A9A2143E-5DAE-4462-9926-99588AB0ABD4}" sibTransId="{BECD197E-73FC-4C1A-8696-E98AC21A76F3}"/>
    <dgm:cxn modelId="{4E1ECCDE-277B-48AE-AB52-0F456D256286}" type="presParOf" srcId="{E928E1A6-5623-4421-A4BA-D72DFE252506}" destId="{0372A18A-4FF6-4564-B520-52A30DBFB7A7}" srcOrd="0" destOrd="0" presId="urn:microsoft.com/office/officeart/2005/8/layout/venn3"/>
    <dgm:cxn modelId="{58BE52D0-09CA-412A-A95F-778C581BDEB7}" type="presParOf" srcId="{E928E1A6-5623-4421-A4BA-D72DFE252506}" destId="{5C4AB96F-E215-46E2-A50B-23DBA58A2B98}" srcOrd="1" destOrd="0" presId="urn:microsoft.com/office/officeart/2005/8/layout/venn3"/>
    <dgm:cxn modelId="{97828309-3149-4288-9134-B2836591CA16}" type="presParOf" srcId="{E928E1A6-5623-4421-A4BA-D72DFE252506}" destId="{895471AE-573D-4002-86EF-B5482CDDE201}" srcOrd="2" destOrd="0" presId="urn:microsoft.com/office/officeart/2005/8/layout/venn3"/>
    <dgm:cxn modelId="{9BC355FB-770B-40F2-81FF-BDA9605AA753}" type="presParOf" srcId="{E928E1A6-5623-4421-A4BA-D72DFE252506}" destId="{C233CC02-3A24-4C51-BA20-47E1FECE5EA3}" srcOrd="3" destOrd="0" presId="urn:microsoft.com/office/officeart/2005/8/layout/venn3"/>
    <dgm:cxn modelId="{0CDDFD9D-1988-444F-BE29-5ED69F010801}" type="presParOf" srcId="{E928E1A6-5623-4421-A4BA-D72DFE252506}" destId="{FB6F9206-3A2C-4108-A806-2360566FE713}" srcOrd="4" destOrd="0" presId="urn:microsoft.com/office/officeart/2005/8/layout/ven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3E52120B-895B-4372-98E0-42B65FE6D4AB}"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F5E4B1A1-03F5-42F0-B84D-FFC1AAE0775D}">
      <dgm:prSet phldrT="[Text]" phldr="1"/>
      <dgm:spPr/>
      <dgm:t>
        <a:bodyPr/>
        <a:lstStyle/>
        <a:p>
          <a:endParaRPr lang="en-US"/>
        </a:p>
      </dgm:t>
    </dgm:pt>
    <dgm:pt modelId="{458D4CCC-8545-4A0F-9094-8EE6BACC9D7F}" type="parTrans" cxnId="{77B2568F-DB8C-4AD9-8CD9-FA511FEFE5EA}">
      <dgm:prSet/>
      <dgm:spPr/>
      <dgm:t>
        <a:bodyPr/>
        <a:lstStyle/>
        <a:p>
          <a:endParaRPr lang="en-US"/>
        </a:p>
      </dgm:t>
    </dgm:pt>
    <dgm:pt modelId="{B1BF4CC2-09E9-45C4-A5B5-43CAB516B66F}" type="sibTrans" cxnId="{77B2568F-DB8C-4AD9-8CD9-FA511FEFE5EA}">
      <dgm:prSet/>
      <dgm:spPr/>
      <dgm:t>
        <a:bodyPr/>
        <a:lstStyle/>
        <a:p>
          <a:endParaRPr lang="en-US"/>
        </a:p>
      </dgm:t>
    </dgm:pt>
    <dgm:pt modelId="{B232D610-6183-46A6-99BC-2F3FD57AD5D7}">
      <dgm:prSet phldrT="[Text]"/>
      <dgm:spPr/>
      <dgm:t>
        <a:bodyPr/>
        <a:lstStyle/>
        <a:p>
          <a:pPr algn="ctr"/>
          <a:r>
            <a:rPr lang="en-US" dirty="0" smtClean="0"/>
            <a:t>Where appeal has been filed against order of Adj. Authority, confiscation of property shall be made subject to the order of the Appellate Tribunal</a:t>
          </a:r>
          <a:endParaRPr lang="en-US" dirty="0"/>
        </a:p>
      </dgm:t>
    </dgm:pt>
    <dgm:pt modelId="{7CA05269-0885-4A9A-BD4C-9AC22023431D}" type="parTrans" cxnId="{C53A655D-A723-4A4E-9E1A-8ACE7C0D6579}">
      <dgm:prSet/>
      <dgm:spPr/>
      <dgm:t>
        <a:bodyPr/>
        <a:lstStyle/>
        <a:p>
          <a:endParaRPr lang="en-US"/>
        </a:p>
      </dgm:t>
    </dgm:pt>
    <dgm:pt modelId="{3A61F267-E1E3-4F4A-8F1E-87E7FF7847C3}" type="sibTrans" cxnId="{C53A655D-A723-4A4E-9E1A-8ACE7C0D6579}">
      <dgm:prSet/>
      <dgm:spPr/>
      <dgm:t>
        <a:bodyPr/>
        <a:lstStyle/>
        <a:p>
          <a:endParaRPr lang="en-US"/>
        </a:p>
      </dgm:t>
    </dgm:pt>
    <dgm:pt modelId="{1826C411-C744-4ACC-9FB4-A67160CF837C}">
      <dgm:prSet phldrT="[Text]" phldr="1"/>
      <dgm:spPr/>
      <dgm:t>
        <a:bodyPr/>
        <a:lstStyle/>
        <a:p>
          <a:endParaRPr lang="en-US"/>
        </a:p>
      </dgm:t>
    </dgm:pt>
    <dgm:pt modelId="{A9BE834F-88F1-4B94-A11A-3C1E1450EB92}" type="parTrans" cxnId="{E4AF0529-AB77-4777-B3EB-7DFD6C2AFCFA}">
      <dgm:prSet/>
      <dgm:spPr/>
      <dgm:t>
        <a:bodyPr/>
        <a:lstStyle/>
        <a:p>
          <a:endParaRPr lang="en-US"/>
        </a:p>
      </dgm:t>
    </dgm:pt>
    <dgm:pt modelId="{B28DAF46-A574-419D-AD57-86111C394462}" type="sibTrans" cxnId="{E4AF0529-AB77-4777-B3EB-7DFD6C2AFCFA}">
      <dgm:prSet/>
      <dgm:spPr/>
      <dgm:t>
        <a:bodyPr/>
        <a:lstStyle/>
        <a:p>
          <a:endParaRPr lang="en-US"/>
        </a:p>
      </dgm:t>
    </dgm:pt>
    <dgm:pt modelId="{CFE6CF36-CBD8-4E62-A9F7-88D38722362B}">
      <dgm:prSet phldrT="[Text]"/>
      <dgm:spPr/>
      <dgm:t>
        <a:bodyPr/>
        <a:lstStyle/>
        <a:p>
          <a:pPr algn="ctr"/>
          <a:r>
            <a:rPr lang="en-US" dirty="0" smtClean="0"/>
            <a:t>Copy of the order will be sent to the </a:t>
          </a:r>
          <a:r>
            <a:rPr lang="en-US" dirty="0" err="1" smtClean="0"/>
            <a:t>Authorised</a:t>
          </a:r>
          <a:r>
            <a:rPr lang="en-US" dirty="0" smtClean="0"/>
            <a:t> officer(ITO </a:t>
          </a:r>
          <a:r>
            <a:rPr lang="en-US" dirty="0" err="1" smtClean="0"/>
            <a:t>authorised</a:t>
          </a:r>
          <a:r>
            <a:rPr lang="en-US" dirty="0" smtClean="0"/>
            <a:t> by the </a:t>
          </a:r>
          <a:r>
            <a:rPr lang="en-US" dirty="0" err="1" smtClean="0"/>
            <a:t>Adj</a:t>
          </a:r>
          <a:r>
            <a:rPr lang="en-US" dirty="0" smtClean="0"/>
            <a:t> Authority)</a:t>
          </a:r>
          <a:endParaRPr lang="en-US" dirty="0"/>
        </a:p>
      </dgm:t>
    </dgm:pt>
    <dgm:pt modelId="{E4F5ABFD-B640-4343-AD13-F4D18CCA9FCC}" type="parTrans" cxnId="{E9351648-C126-427B-BB0D-0E94A01F3CB8}">
      <dgm:prSet/>
      <dgm:spPr/>
      <dgm:t>
        <a:bodyPr/>
        <a:lstStyle/>
        <a:p>
          <a:endParaRPr lang="en-US"/>
        </a:p>
      </dgm:t>
    </dgm:pt>
    <dgm:pt modelId="{B6DCB35A-8229-479C-8743-22161543FE2E}" type="sibTrans" cxnId="{E9351648-C126-427B-BB0D-0E94A01F3CB8}">
      <dgm:prSet/>
      <dgm:spPr/>
      <dgm:t>
        <a:bodyPr/>
        <a:lstStyle/>
        <a:p>
          <a:endParaRPr lang="en-US"/>
        </a:p>
      </dgm:t>
    </dgm:pt>
    <dgm:pt modelId="{078F26F2-41B9-4E11-A665-E77BEAF8F83A}">
      <dgm:prSet phldrT="[Text]" phldr="1"/>
      <dgm:spPr/>
      <dgm:t>
        <a:bodyPr/>
        <a:lstStyle/>
        <a:p>
          <a:endParaRPr lang="en-US"/>
        </a:p>
      </dgm:t>
    </dgm:pt>
    <dgm:pt modelId="{ADC05701-6A6C-4AEC-8404-BC452A35F43F}" type="parTrans" cxnId="{5F9E2CC9-27A5-493C-91B7-3B7C9AF1D691}">
      <dgm:prSet/>
      <dgm:spPr/>
      <dgm:t>
        <a:bodyPr/>
        <a:lstStyle/>
        <a:p>
          <a:endParaRPr lang="en-US"/>
        </a:p>
      </dgm:t>
    </dgm:pt>
    <dgm:pt modelId="{E0C2A9B0-F927-4121-9C71-B7033FFC8BC8}" type="sibTrans" cxnId="{5F9E2CC9-27A5-493C-91B7-3B7C9AF1D691}">
      <dgm:prSet/>
      <dgm:spPr/>
      <dgm:t>
        <a:bodyPr/>
        <a:lstStyle/>
        <a:p>
          <a:endParaRPr lang="en-US"/>
        </a:p>
      </dgm:t>
    </dgm:pt>
    <dgm:pt modelId="{346AEB05-1989-44B7-B019-7BF5B39B7806}">
      <dgm:prSet phldrT="[Text]"/>
      <dgm:spPr/>
      <dgm:t>
        <a:bodyPr/>
        <a:lstStyle/>
        <a:p>
          <a:pPr algn="ctr"/>
          <a:r>
            <a:rPr lang="en-US" dirty="0" smtClean="0"/>
            <a:t>For immovable property, he will issue notice to Central Govt. or State </a:t>
          </a:r>
          <a:r>
            <a:rPr lang="en-US" dirty="0" err="1" smtClean="0"/>
            <a:t>Govt</a:t>
          </a:r>
          <a:r>
            <a:rPr lang="en-US" dirty="0" smtClean="0"/>
            <a:t> having jurisdiction for </a:t>
          </a:r>
          <a:r>
            <a:rPr lang="en-US" dirty="0" err="1" smtClean="0"/>
            <a:t>regn</a:t>
          </a:r>
          <a:r>
            <a:rPr lang="en-US" dirty="0" smtClean="0"/>
            <a:t>. of such property/notice at the site/make proclamation for confiscation</a:t>
          </a:r>
          <a:endParaRPr lang="en-US" dirty="0"/>
        </a:p>
      </dgm:t>
    </dgm:pt>
    <dgm:pt modelId="{DF8A00CA-1534-466E-BCDF-376C12B16D82}" type="parTrans" cxnId="{40B6F65E-781A-4925-A754-7233EFEA1B27}">
      <dgm:prSet/>
      <dgm:spPr/>
      <dgm:t>
        <a:bodyPr/>
        <a:lstStyle/>
        <a:p>
          <a:endParaRPr lang="en-US"/>
        </a:p>
      </dgm:t>
    </dgm:pt>
    <dgm:pt modelId="{3C275DE1-9F06-4652-B21E-2B8AAA071734}" type="sibTrans" cxnId="{40B6F65E-781A-4925-A754-7233EFEA1B27}">
      <dgm:prSet/>
      <dgm:spPr/>
      <dgm:t>
        <a:bodyPr/>
        <a:lstStyle/>
        <a:p>
          <a:endParaRPr lang="en-US"/>
        </a:p>
      </dgm:t>
    </dgm:pt>
    <dgm:pt modelId="{73256D13-C045-4A21-B715-7F64870A0FC7}" type="pres">
      <dgm:prSet presAssocID="{3E52120B-895B-4372-98E0-42B65FE6D4AB}" presName="linearFlow" presStyleCnt="0">
        <dgm:presLayoutVars>
          <dgm:dir/>
          <dgm:animLvl val="lvl"/>
          <dgm:resizeHandles val="exact"/>
        </dgm:presLayoutVars>
      </dgm:prSet>
      <dgm:spPr/>
      <dgm:t>
        <a:bodyPr/>
        <a:lstStyle/>
        <a:p>
          <a:endParaRPr lang="en-US"/>
        </a:p>
      </dgm:t>
    </dgm:pt>
    <dgm:pt modelId="{E611B757-C1F0-48C8-822C-3BCECDA2EAD0}" type="pres">
      <dgm:prSet presAssocID="{F5E4B1A1-03F5-42F0-B84D-FFC1AAE0775D}" presName="composite" presStyleCnt="0"/>
      <dgm:spPr/>
    </dgm:pt>
    <dgm:pt modelId="{37432501-DB07-4AA2-9FAF-225874550A7A}" type="pres">
      <dgm:prSet presAssocID="{F5E4B1A1-03F5-42F0-B84D-FFC1AAE0775D}" presName="parentText" presStyleLbl="alignNode1" presStyleIdx="0" presStyleCnt="3">
        <dgm:presLayoutVars>
          <dgm:chMax val="1"/>
          <dgm:bulletEnabled val="1"/>
        </dgm:presLayoutVars>
      </dgm:prSet>
      <dgm:spPr/>
      <dgm:t>
        <a:bodyPr/>
        <a:lstStyle/>
        <a:p>
          <a:endParaRPr lang="en-US"/>
        </a:p>
      </dgm:t>
    </dgm:pt>
    <dgm:pt modelId="{ED335B28-C6F7-4ADB-9C78-C94C1082BD56}" type="pres">
      <dgm:prSet presAssocID="{F5E4B1A1-03F5-42F0-B84D-FFC1AAE0775D}" presName="descendantText" presStyleLbl="alignAcc1" presStyleIdx="0" presStyleCnt="3">
        <dgm:presLayoutVars>
          <dgm:bulletEnabled val="1"/>
        </dgm:presLayoutVars>
      </dgm:prSet>
      <dgm:spPr/>
      <dgm:t>
        <a:bodyPr/>
        <a:lstStyle/>
        <a:p>
          <a:endParaRPr lang="en-US"/>
        </a:p>
      </dgm:t>
    </dgm:pt>
    <dgm:pt modelId="{C1FD7716-1148-427C-94F5-195CB1C65DAC}" type="pres">
      <dgm:prSet presAssocID="{B1BF4CC2-09E9-45C4-A5B5-43CAB516B66F}" presName="sp" presStyleCnt="0"/>
      <dgm:spPr/>
    </dgm:pt>
    <dgm:pt modelId="{067EEE9B-544C-4E7F-9F08-204EBA74F25F}" type="pres">
      <dgm:prSet presAssocID="{1826C411-C744-4ACC-9FB4-A67160CF837C}" presName="composite" presStyleCnt="0"/>
      <dgm:spPr/>
    </dgm:pt>
    <dgm:pt modelId="{5C80333A-B5C8-4AD2-BC28-F68846A9CC51}" type="pres">
      <dgm:prSet presAssocID="{1826C411-C744-4ACC-9FB4-A67160CF837C}" presName="parentText" presStyleLbl="alignNode1" presStyleIdx="1" presStyleCnt="3">
        <dgm:presLayoutVars>
          <dgm:chMax val="1"/>
          <dgm:bulletEnabled val="1"/>
        </dgm:presLayoutVars>
      </dgm:prSet>
      <dgm:spPr/>
      <dgm:t>
        <a:bodyPr/>
        <a:lstStyle/>
        <a:p>
          <a:endParaRPr lang="en-US"/>
        </a:p>
      </dgm:t>
    </dgm:pt>
    <dgm:pt modelId="{AFDEB2C5-D7E6-4A66-B308-477C242594FB}" type="pres">
      <dgm:prSet presAssocID="{1826C411-C744-4ACC-9FB4-A67160CF837C}" presName="descendantText" presStyleLbl="alignAcc1" presStyleIdx="1" presStyleCnt="3">
        <dgm:presLayoutVars>
          <dgm:bulletEnabled val="1"/>
        </dgm:presLayoutVars>
      </dgm:prSet>
      <dgm:spPr/>
      <dgm:t>
        <a:bodyPr/>
        <a:lstStyle/>
        <a:p>
          <a:endParaRPr lang="en-US"/>
        </a:p>
      </dgm:t>
    </dgm:pt>
    <dgm:pt modelId="{F150F30B-0572-4DB9-BDB5-1C084EEFA17D}" type="pres">
      <dgm:prSet presAssocID="{B28DAF46-A574-419D-AD57-86111C394462}" presName="sp" presStyleCnt="0"/>
      <dgm:spPr/>
    </dgm:pt>
    <dgm:pt modelId="{A6AD7C16-ECB1-4DE3-8357-40BAFAB558AF}" type="pres">
      <dgm:prSet presAssocID="{078F26F2-41B9-4E11-A665-E77BEAF8F83A}" presName="composite" presStyleCnt="0"/>
      <dgm:spPr/>
    </dgm:pt>
    <dgm:pt modelId="{381FE114-DBAD-47EC-8090-CED58908384D}" type="pres">
      <dgm:prSet presAssocID="{078F26F2-41B9-4E11-A665-E77BEAF8F83A}" presName="parentText" presStyleLbl="alignNode1" presStyleIdx="2" presStyleCnt="3">
        <dgm:presLayoutVars>
          <dgm:chMax val="1"/>
          <dgm:bulletEnabled val="1"/>
        </dgm:presLayoutVars>
      </dgm:prSet>
      <dgm:spPr/>
      <dgm:t>
        <a:bodyPr/>
        <a:lstStyle/>
        <a:p>
          <a:endParaRPr lang="en-US"/>
        </a:p>
      </dgm:t>
    </dgm:pt>
    <dgm:pt modelId="{BB5C56C5-EDBA-4C1B-AE0F-6C31184F3288}" type="pres">
      <dgm:prSet presAssocID="{078F26F2-41B9-4E11-A665-E77BEAF8F83A}" presName="descendantText" presStyleLbl="alignAcc1" presStyleIdx="2" presStyleCnt="3">
        <dgm:presLayoutVars>
          <dgm:bulletEnabled val="1"/>
        </dgm:presLayoutVars>
      </dgm:prSet>
      <dgm:spPr/>
      <dgm:t>
        <a:bodyPr/>
        <a:lstStyle/>
        <a:p>
          <a:endParaRPr lang="en-US"/>
        </a:p>
      </dgm:t>
    </dgm:pt>
  </dgm:ptLst>
  <dgm:cxnLst>
    <dgm:cxn modelId="{B0F97FAB-D976-45C1-8754-91A0F478EDC2}" type="presOf" srcId="{3E52120B-895B-4372-98E0-42B65FE6D4AB}" destId="{73256D13-C045-4A21-B715-7F64870A0FC7}" srcOrd="0" destOrd="0" presId="urn:microsoft.com/office/officeart/2005/8/layout/chevron2"/>
    <dgm:cxn modelId="{10EB9D13-1819-4E21-9C92-D88560705016}" type="presOf" srcId="{1826C411-C744-4ACC-9FB4-A67160CF837C}" destId="{5C80333A-B5C8-4AD2-BC28-F68846A9CC51}" srcOrd="0" destOrd="0" presId="urn:microsoft.com/office/officeart/2005/8/layout/chevron2"/>
    <dgm:cxn modelId="{5ECB0668-85F2-44BC-AC57-DD80D04AD996}" type="presOf" srcId="{B232D610-6183-46A6-99BC-2F3FD57AD5D7}" destId="{ED335B28-C6F7-4ADB-9C78-C94C1082BD56}" srcOrd="0" destOrd="0" presId="urn:microsoft.com/office/officeart/2005/8/layout/chevron2"/>
    <dgm:cxn modelId="{C53A655D-A723-4A4E-9E1A-8ACE7C0D6579}" srcId="{F5E4B1A1-03F5-42F0-B84D-FFC1AAE0775D}" destId="{B232D610-6183-46A6-99BC-2F3FD57AD5D7}" srcOrd="0" destOrd="0" parTransId="{7CA05269-0885-4A9A-BD4C-9AC22023431D}" sibTransId="{3A61F267-E1E3-4F4A-8F1E-87E7FF7847C3}"/>
    <dgm:cxn modelId="{C9C7FC23-53DD-4577-9680-7DDD0A18593E}" type="presOf" srcId="{CFE6CF36-CBD8-4E62-A9F7-88D38722362B}" destId="{AFDEB2C5-D7E6-4A66-B308-477C242594FB}" srcOrd="0" destOrd="0" presId="urn:microsoft.com/office/officeart/2005/8/layout/chevron2"/>
    <dgm:cxn modelId="{E9351648-C126-427B-BB0D-0E94A01F3CB8}" srcId="{1826C411-C744-4ACC-9FB4-A67160CF837C}" destId="{CFE6CF36-CBD8-4E62-A9F7-88D38722362B}" srcOrd="0" destOrd="0" parTransId="{E4F5ABFD-B640-4343-AD13-F4D18CCA9FCC}" sibTransId="{B6DCB35A-8229-479C-8743-22161543FE2E}"/>
    <dgm:cxn modelId="{F3194775-B63A-45DA-96D5-576B97829061}" type="presOf" srcId="{F5E4B1A1-03F5-42F0-B84D-FFC1AAE0775D}" destId="{37432501-DB07-4AA2-9FAF-225874550A7A}" srcOrd="0" destOrd="0" presId="urn:microsoft.com/office/officeart/2005/8/layout/chevron2"/>
    <dgm:cxn modelId="{F746FC34-125A-4B94-BD65-36403B7B862C}" type="presOf" srcId="{346AEB05-1989-44B7-B019-7BF5B39B7806}" destId="{BB5C56C5-EDBA-4C1B-AE0F-6C31184F3288}" srcOrd="0" destOrd="0" presId="urn:microsoft.com/office/officeart/2005/8/layout/chevron2"/>
    <dgm:cxn modelId="{A338CB29-7C9B-4C14-ACE7-881E5D900E5F}" type="presOf" srcId="{078F26F2-41B9-4E11-A665-E77BEAF8F83A}" destId="{381FE114-DBAD-47EC-8090-CED58908384D}" srcOrd="0" destOrd="0" presId="urn:microsoft.com/office/officeart/2005/8/layout/chevron2"/>
    <dgm:cxn modelId="{40B6F65E-781A-4925-A754-7233EFEA1B27}" srcId="{078F26F2-41B9-4E11-A665-E77BEAF8F83A}" destId="{346AEB05-1989-44B7-B019-7BF5B39B7806}" srcOrd="0" destOrd="0" parTransId="{DF8A00CA-1534-466E-BCDF-376C12B16D82}" sibTransId="{3C275DE1-9F06-4652-B21E-2B8AAA071734}"/>
    <dgm:cxn modelId="{E4AF0529-AB77-4777-B3EB-7DFD6C2AFCFA}" srcId="{3E52120B-895B-4372-98E0-42B65FE6D4AB}" destId="{1826C411-C744-4ACC-9FB4-A67160CF837C}" srcOrd="1" destOrd="0" parTransId="{A9BE834F-88F1-4B94-A11A-3C1E1450EB92}" sibTransId="{B28DAF46-A574-419D-AD57-86111C394462}"/>
    <dgm:cxn modelId="{77B2568F-DB8C-4AD9-8CD9-FA511FEFE5EA}" srcId="{3E52120B-895B-4372-98E0-42B65FE6D4AB}" destId="{F5E4B1A1-03F5-42F0-B84D-FFC1AAE0775D}" srcOrd="0" destOrd="0" parTransId="{458D4CCC-8545-4A0F-9094-8EE6BACC9D7F}" sibTransId="{B1BF4CC2-09E9-45C4-A5B5-43CAB516B66F}"/>
    <dgm:cxn modelId="{5F9E2CC9-27A5-493C-91B7-3B7C9AF1D691}" srcId="{3E52120B-895B-4372-98E0-42B65FE6D4AB}" destId="{078F26F2-41B9-4E11-A665-E77BEAF8F83A}" srcOrd="2" destOrd="0" parTransId="{ADC05701-6A6C-4AEC-8404-BC452A35F43F}" sibTransId="{E0C2A9B0-F927-4121-9C71-B7033FFC8BC8}"/>
    <dgm:cxn modelId="{AF4694C0-3884-4CEB-AF29-3477935DCA7D}" type="presParOf" srcId="{73256D13-C045-4A21-B715-7F64870A0FC7}" destId="{E611B757-C1F0-48C8-822C-3BCECDA2EAD0}" srcOrd="0" destOrd="0" presId="urn:microsoft.com/office/officeart/2005/8/layout/chevron2"/>
    <dgm:cxn modelId="{FB27B38F-90A1-4933-8E04-CEF15C1A647D}" type="presParOf" srcId="{E611B757-C1F0-48C8-822C-3BCECDA2EAD0}" destId="{37432501-DB07-4AA2-9FAF-225874550A7A}" srcOrd="0" destOrd="0" presId="urn:microsoft.com/office/officeart/2005/8/layout/chevron2"/>
    <dgm:cxn modelId="{4EB1347C-8D4D-4560-9C78-957353ED6CDD}" type="presParOf" srcId="{E611B757-C1F0-48C8-822C-3BCECDA2EAD0}" destId="{ED335B28-C6F7-4ADB-9C78-C94C1082BD56}" srcOrd="1" destOrd="0" presId="urn:microsoft.com/office/officeart/2005/8/layout/chevron2"/>
    <dgm:cxn modelId="{8B3E501B-9519-4C15-85E2-B9296F81C470}" type="presParOf" srcId="{73256D13-C045-4A21-B715-7F64870A0FC7}" destId="{C1FD7716-1148-427C-94F5-195CB1C65DAC}" srcOrd="1" destOrd="0" presId="urn:microsoft.com/office/officeart/2005/8/layout/chevron2"/>
    <dgm:cxn modelId="{9A6B698B-0691-43F1-80A9-3F54D9738BFE}" type="presParOf" srcId="{73256D13-C045-4A21-B715-7F64870A0FC7}" destId="{067EEE9B-544C-4E7F-9F08-204EBA74F25F}" srcOrd="2" destOrd="0" presId="urn:microsoft.com/office/officeart/2005/8/layout/chevron2"/>
    <dgm:cxn modelId="{AB212B3F-D585-46CA-837D-8B7178AB4C22}" type="presParOf" srcId="{067EEE9B-544C-4E7F-9F08-204EBA74F25F}" destId="{5C80333A-B5C8-4AD2-BC28-F68846A9CC51}" srcOrd="0" destOrd="0" presId="urn:microsoft.com/office/officeart/2005/8/layout/chevron2"/>
    <dgm:cxn modelId="{9CC01A60-F4C0-40E3-89B0-C4C456202289}" type="presParOf" srcId="{067EEE9B-544C-4E7F-9F08-204EBA74F25F}" destId="{AFDEB2C5-D7E6-4A66-B308-477C242594FB}" srcOrd="1" destOrd="0" presId="urn:microsoft.com/office/officeart/2005/8/layout/chevron2"/>
    <dgm:cxn modelId="{83A475F9-1B05-481B-B72A-7D1B365A824C}" type="presParOf" srcId="{73256D13-C045-4A21-B715-7F64870A0FC7}" destId="{F150F30B-0572-4DB9-BDB5-1C084EEFA17D}" srcOrd="3" destOrd="0" presId="urn:microsoft.com/office/officeart/2005/8/layout/chevron2"/>
    <dgm:cxn modelId="{1C3C4E15-2CEB-4DEC-B6B0-798BA366E3FB}" type="presParOf" srcId="{73256D13-C045-4A21-B715-7F64870A0FC7}" destId="{A6AD7C16-ECB1-4DE3-8357-40BAFAB558AF}" srcOrd="4" destOrd="0" presId="urn:microsoft.com/office/officeart/2005/8/layout/chevron2"/>
    <dgm:cxn modelId="{604203AA-4738-4C8C-B4B5-57B5E85CAEF7}" type="presParOf" srcId="{A6AD7C16-ECB1-4DE3-8357-40BAFAB558AF}" destId="{381FE114-DBAD-47EC-8090-CED58908384D}" srcOrd="0" destOrd="0" presId="urn:microsoft.com/office/officeart/2005/8/layout/chevron2"/>
    <dgm:cxn modelId="{D75A724B-B44C-4B92-BB13-85C1A44FEEA4}" type="presParOf" srcId="{A6AD7C16-ECB1-4DE3-8357-40BAFAB558AF}" destId="{BB5C56C5-EDBA-4C1B-AE0F-6C31184F3288}" srcOrd="1" destOrd="0" presId="urn:microsoft.com/office/officeart/2005/8/layout/chevron2"/>
  </dgm:cxnLst>
  <dgm:bg/>
  <dgm:whole/>
</dgm:dataModel>
</file>

<file path=ppt/diagrams/data3.xml><?xml version="1.0" encoding="utf-8"?>
<dgm:dataModel xmlns:dgm="http://schemas.openxmlformats.org/drawingml/2006/diagram" xmlns:a="http://schemas.openxmlformats.org/drawingml/2006/main">
  <dgm:ptLst>
    <dgm:pt modelId="{63157191-FE87-4EC9-916B-5928F4008C76}" type="doc">
      <dgm:prSet loTypeId="urn:microsoft.com/office/officeart/2005/8/layout/radial4" loCatId="relationship" qsTypeId="urn:microsoft.com/office/officeart/2005/8/quickstyle/simple1" qsCatId="simple" csTypeId="urn:microsoft.com/office/officeart/2005/8/colors/colorful4" csCatId="colorful" phldr="1"/>
      <dgm:spPr/>
      <dgm:t>
        <a:bodyPr/>
        <a:lstStyle/>
        <a:p>
          <a:endParaRPr lang="en-GB"/>
        </a:p>
      </dgm:t>
    </dgm:pt>
    <dgm:pt modelId="{41B2429D-1D13-45FE-9B63-35CEF1A86B68}">
      <dgm:prSet/>
      <dgm:spPr/>
      <dgm:t>
        <a:bodyPr/>
        <a:lstStyle/>
        <a:p>
          <a:pPr rtl="0"/>
          <a:r>
            <a:rPr lang="en-US" dirty="0" smtClean="0"/>
            <a:t>any property which is the subject matter of a benami transaction </a:t>
          </a:r>
          <a:endParaRPr lang="en-US" dirty="0"/>
        </a:p>
      </dgm:t>
    </dgm:pt>
    <dgm:pt modelId="{311CA9F6-6E27-4520-A3F5-388135C58FA9}" type="parTrans" cxnId="{0ED5666B-A0FF-40A8-AE27-025C83D3AEC3}">
      <dgm:prSet/>
      <dgm:spPr/>
      <dgm:t>
        <a:bodyPr/>
        <a:lstStyle/>
        <a:p>
          <a:endParaRPr lang="en-GB"/>
        </a:p>
      </dgm:t>
    </dgm:pt>
    <dgm:pt modelId="{BB8E1124-1C66-4680-ABAF-9599BA03FBE2}" type="sibTrans" cxnId="{0ED5666B-A0FF-40A8-AE27-025C83D3AEC3}">
      <dgm:prSet/>
      <dgm:spPr/>
      <dgm:t>
        <a:bodyPr/>
        <a:lstStyle/>
        <a:p>
          <a:endParaRPr lang="en-GB"/>
        </a:p>
      </dgm:t>
    </dgm:pt>
    <dgm:pt modelId="{A49F573E-459C-4C4E-9C0A-ED1D73C6703D}">
      <dgm:prSet/>
      <dgm:spPr/>
      <dgm:t>
        <a:bodyPr/>
        <a:lstStyle/>
        <a:p>
          <a:pPr rtl="0"/>
          <a:r>
            <a:rPr lang="en-US" dirty="0" smtClean="0"/>
            <a:t>also includes the proceeds from such property</a:t>
          </a:r>
          <a:endParaRPr lang="en-GB" dirty="0"/>
        </a:p>
      </dgm:t>
    </dgm:pt>
    <dgm:pt modelId="{CDF60039-55EE-4646-971A-95884BDD3C6F}" type="parTrans" cxnId="{BF23ECD7-B999-49DB-9C24-B3ED08753417}">
      <dgm:prSet/>
      <dgm:spPr/>
      <dgm:t>
        <a:bodyPr/>
        <a:lstStyle/>
        <a:p>
          <a:endParaRPr lang="en-GB"/>
        </a:p>
      </dgm:t>
    </dgm:pt>
    <dgm:pt modelId="{6153AB4D-1719-4834-88F1-32DB23324F14}" type="sibTrans" cxnId="{BF23ECD7-B999-49DB-9C24-B3ED08753417}">
      <dgm:prSet/>
      <dgm:spPr/>
      <dgm:t>
        <a:bodyPr/>
        <a:lstStyle/>
        <a:p>
          <a:endParaRPr lang="en-GB"/>
        </a:p>
      </dgm:t>
    </dgm:pt>
    <dgm:pt modelId="{73244F47-DAF5-46E7-BEC4-A9D9FE17AFCF}">
      <dgm:prSet/>
      <dgm:spPr/>
      <dgm:t>
        <a:bodyPr/>
        <a:lstStyle/>
        <a:p>
          <a:pPr rtl="0"/>
          <a:r>
            <a:rPr lang="en-GB" dirty="0" smtClean="0"/>
            <a:t>“Benami property” means ....</a:t>
          </a:r>
          <a:endParaRPr lang="en-US" dirty="0"/>
        </a:p>
      </dgm:t>
    </dgm:pt>
    <dgm:pt modelId="{35DFC3EA-1555-4E9A-A2B9-4A6804336494}" type="parTrans" cxnId="{635E6277-EEE7-4A05-AC83-999CE50EE42F}">
      <dgm:prSet/>
      <dgm:spPr/>
      <dgm:t>
        <a:bodyPr/>
        <a:lstStyle/>
        <a:p>
          <a:endParaRPr lang="en-GB"/>
        </a:p>
      </dgm:t>
    </dgm:pt>
    <dgm:pt modelId="{AB194CEE-9840-41E4-B17F-4F5A29F1D4DF}" type="sibTrans" cxnId="{635E6277-EEE7-4A05-AC83-999CE50EE42F}">
      <dgm:prSet/>
      <dgm:spPr/>
      <dgm:t>
        <a:bodyPr/>
        <a:lstStyle/>
        <a:p>
          <a:endParaRPr lang="en-GB"/>
        </a:p>
      </dgm:t>
    </dgm:pt>
    <dgm:pt modelId="{250830F5-98EB-4BDE-A302-298E68C82FFF}" type="pres">
      <dgm:prSet presAssocID="{63157191-FE87-4EC9-916B-5928F4008C76}" presName="cycle" presStyleCnt="0">
        <dgm:presLayoutVars>
          <dgm:chMax val="1"/>
          <dgm:dir/>
          <dgm:animLvl val="ctr"/>
          <dgm:resizeHandles val="exact"/>
        </dgm:presLayoutVars>
      </dgm:prSet>
      <dgm:spPr/>
      <dgm:t>
        <a:bodyPr/>
        <a:lstStyle/>
        <a:p>
          <a:endParaRPr lang="en-US"/>
        </a:p>
      </dgm:t>
    </dgm:pt>
    <dgm:pt modelId="{50DC63B1-9382-49CD-A98B-9F7B5ACF9743}" type="pres">
      <dgm:prSet presAssocID="{73244F47-DAF5-46E7-BEC4-A9D9FE17AFCF}" presName="centerShape" presStyleLbl="node0" presStyleIdx="0" presStyleCnt="1"/>
      <dgm:spPr/>
      <dgm:t>
        <a:bodyPr/>
        <a:lstStyle/>
        <a:p>
          <a:endParaRPr lang="en-US"/>
        </a:p>
      </dgm:t>
    </dgm:pt>
    <dgm:pt modelId="{26CD370A-915F-447A-AF8C-98E25E013C58}" type="pres">
      <dgm:prSet presAssocID="{311CA9F6-6E27-4520-A3F5-388135C58FA9}" presName="parTrans" presStyleLbl="bgSibTrans2D1" presStyleIdx="0" presStyleCnt="2"/>
      <dgm:spPr/>
      <dgm:t>
        <a:bodyPr/>
        <a:lstStyle/>
        <a:p>
          <a:endParaRPr lang="en-US"/>
        </a:p>
      </dgm:t>
    </dgm:pt>
    <dgm:pt modelId="{3838AA06-A885-457C-B464-531AEC3D5997}" type="pres">
      <dgm:prSet presAssocID="{41B2429D-1D13-45FE-9B63-35CEF1A86B68}" presName="node" presStyleLbl="node1" presStyleIdx="0" presStyleCnt="2">
        <dgm:presLayoutVars>
          <dgm:bulletEnabled val="1"/>
        </dgm:presLayoutVars>
      </dgm:prSet>
      <dgm:spPr/>
      <dgm:t>
        <a:bodyPr/>
        <a:lstStyle/>
        <a:p>
          <a:endParaRPr lang="en-US"/>
        </a:p>
      </dgm:t>
    </dgm:pt>
    <dgm:pt modelId="{F67B1487-8D4C-4D81-BBCA-2D48FDB192FC}" type="pres">
      <dgm:prSet presAssocID="{CDF60039-55EE-4646-971A-95884BDD3C6F}" presName="parTrans" presStyleLbl="bgSibTrans2D1" presStyleIdx="1" presStyleCnt="2"/>
      <dgm:spPr/>
      <dgm:t>
        <a:bodyPr/>
        <a:lstStyle/>
        <a:p>
          <a:endParaRPr lang="en-US"/>
        </a:p>
      </dgm:t>
    </dgm:pt>
    <dgm:pt modelId="{B9E66798-6EBB-4E0D-A723-0BD43F7564B3}" type="pres">
      <dgm:prSet presAssocID="{A49F573E-459C-4C4E-9C0A-ED1D73C6703D}" presName="node" presStyleLbl="node1" presStyleIdx="1" presStyleCnt="2">
        <dgm:presLayoutVars>
          <dgm:bulletEnabled val="1"/>
        </dgm:presLayoutVars>
      </dgm:prSet>
      <dgm:spPr/>
      <dgm:t>
        <a:bodyPr/>
        <a:lstStyle/>
        <a:p>
          <a:endParaRPr lang="en-US"/>
        </a:p>
      </dgm:t>
    </dgm:pt>
  </dgm:ptLst>
  <dgm:cxnLst>
    <dgm:cxn modelId="{3044F68A-B900-4B75-86BB-2FBDC6974BD6}" type="presOf" srcId="{A49F573E-459C-4C4E-9C0A-ED1D73C6703D}" destId="{B9E66798-6EBB-4E0D-A723-0BD43F7564B3}" srcOrd="0" destOrd="0" presId="urn:microsoft.com/office/officeart/2005/8/layout/radial4"/>
    <dgm:cxn modelId="{BF23ECD7-B999-49DB-9C24-B3ED08753417}" srcId="{73244F47-DAF5-46E7-BEC4-A9D9FE17AFCF}" destId="{A49F573E-459C-4C4E-9C0A-ED1D73C6703D}" srcOrd="1" destOrd="0" parTransId="{CDF60039-55EE-4646-971A-95884BDD3C6F}" sibTransId="{6153AB4D-1719-4834-88F1-32DB23324F14}"/>
    <dgm:cxn modelId="{15E77BCE-D734-48BA-B369-8D3E10A1384D}" type="presOf" srcId="{63157191-FE87-4EC9-916B-5928F4008C76}" destId="{250830F5-98EB-4BDE-A302-298E68C82FFF}" srcOrd="0" destOrd="0" presId="urn:microsoft.com/office/officeart/2005/8/layout/radial4"/>
    <dgm:cxn modelId="{E72E28A2-FFCF-4B8E-9FBC-715DC3A614C9}" type="presOf" srcId="{73244F47-DAF5-46E7-BEC4-A9D9FE17AFCF}" destId="{50DC63B1-9382-49CD-A98B-9F7B5ACF9743}" srcOrd="0" destOrd="0" presId="urn:microsoft.com/office/officeart/2005/8/layout/radial4"/>
    <dgm:cxn modelId="{0ED5666B-A0FF-40A8-AE27-025C83D3AEC3}" srcId="{73244F47-DAF5-46E7-BEC4-A9D9FE17AFCF}" destId="{41B2429D-1D13-45FE-9B63-35CEF1A86B68}" srcOrd="0" destOrd="0" parTransId="{311CA9F6-6E27-4520-A3F5-388135C58FA9}" sibTransId="{BB8E1124-1C66-4680-ABAF-9599BA03FBE2}"/>
    <dgm:cxn modelId="{5D6F51DC-42EC-47C5-AC25-F9132BDF174B}" type="presOf" srcId="{CDF60039-55EE-4646-971A-95884BDD3C6F}" destId="{F67B1487-8D4C-4D81-BBCA-2D48FDB192FC}" srcOrd="0" destOrd="0" presId="urn:microsoft.com/office/officeart/2005/8/layout/radial4"/>
    <dgm:cxn modelId="{2D333337-F91F-4482-B7B7-1285EE3E7CEA}" type="presOf" srcId="{311CA9F6-6E27-4520-A3F5-388135C58FA9}" destId="{26CD370A-915F-447A-AF8C-98E25E013C58}" srcOrd="0" destOrd="0" presId="urn:microsoft.com/office/officeart/2005/8/layout/radial4"/>
    <dgm:cxn modelId="{0FEA9EFF-A344-4336-8A68-DEA1B0BE428D}" type="presOf" srcId="{41B2429D-1D13-45FE-9B63-35CEF1A86B68}" destId="{3838AA06-A885-457C-B464-531AEC3D5997}" srcOrd="0" destOrd="0" presId="urn:microsoft.com/office/officeart/2005/8/layout/radial4"/>
    <dgm:cxn modelId="{635E6277-EEE7-4A05-AC83-999CE50EE42F}" srcId="{63157191-FE87-4EC9-916B-5928F4008C76}" destId="{73244F47-DAF5-46E7-BEC4-A9D9FE17AFCF}" srcOrd="0" destOrd="0" parTransId="{35DFC3EA-1555-4E9A-A2B9-4A6804336494}" sibTransId="{AB194CEE-9840-41E4-B17F-4F5A29F1D4DF}"/>
    <dgm:cxn modelId="{4DBF0E65-D127-4C77-BD45-6E171450793E}" type="presParOf" srcId="{250830F5-98EB-4BDE-A302-298E68C82FFF}" destId="{50DC63B1-9382-49CD-A98B-9F7B5ACF9743}" srcOrd="0" destOrd="0" presId="urn:microsoft.com/office/officeart/2005/8/layout/radial4"/>
    <dgm:cxn modelId="{0D5995A5-D8C8-4CB0-8E2B-D48A2F35DD99}" type="presParOf" srcId="{250830F5-98EB-4BDE-A302-298E68C82FFF}" destId="{26CD370A-915F-447A-AF8C-98E25E013C58}" srcOrd="1" destOrd="0" presId="urn:microsoft.com/office/officeart/2005/8/layout/radial4"/>
    <dgm:cxn modelId="{02DF95DC-A794-4E52-89BC-7A071F3310B2}" type="presParOf" srcId="{250830F5-98EB-4BDE-A302-298E68C82FFF}" destId="{3838AA06-A885-457C-B464-531AEC3D5997}" srcOrd="2" destOrd="0" presId="urn:microsoft.com/office/officeart/2005/8/layout/radial4"/>
    <dgm:cxn modelId="{F9F05FE5-5314-4950-94B1-547B41641B08}" type="presParOf" srcId="{250830F5-98EB-4BDE-A302-298E68C82FFF}" destId="{F67B1487-8D4C-4D81-BBCA-2D48FDB192FC}" srcOrd="3" destOrd="0" presId="urn:microsoft.com/office/officeart/2005/8/layout/radial4"/>
    <dgm:cxn modelId="{4EC0D885-8190-40FD-8CC7-BE6A72FE8B00}" type="presParOf" srcId="{250830F5-98EB-4BDE-A302-298E68C82FFF}" destId="{B9E66798-6EBB-4E0D-A723-0BD43F7564B3}" srcOrd="4"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375319A0-CEAD-43E6-85A4-6F42B91B740B}" type="doc">
      <dgm:prSet loTypeId="urn:microsoft.com/office/officeart/2005/8/layout/vList3" loCatId="list" qsTypeId="urn:microsoft.com/office/officeart/2005/8/quickstyle/simple1" qsCatId="simple" csTypeId="urn:microsoft.com/office/officeart/2005/8/colors/accent1_2" csCatId="accent1" phldr="1"/>
      <dgm:spPr/>
    </dgm:pt>
    <dgm:pt modelId="{B4A27DA7-8791-41D3-845F-506F8AE6EF4B}">
      <dgm:prSet phldrT="[Text]"/>
      <dgm:spPr>
        <a:solidFill>
          <a:srgbClr val="FF0000"/>
        </a:solidFill>
      </dgm:spPr>
      <dgm:t>
        <a:bodyPr/>
        <a:lstStyle/>
        <a:p>
          <a:r>
            <a:rPr lang="en-US" dirty="0" smtClean="0"/>
            <a:t>For  movable property, AO will issue notice to person holding custody</a:t>
          </a:r>
          <a:endParaRPr lang="en-US" dirty="0"/>
        </a:p>
      </dgm:t>
    </dgm:pt>
    <dgm:pt modelId="{A45DA357-33DE-4C06-A369-FD1AE51C4FCF}" type="parTrans" cxnId="{E94D75A0-1A56-4D00-AE80-57F6F1A88992}">
      <dgm:prSet/>
      <dgm:spPr/>
      <dgm:t>
        <a:bodyPr/>
        <a:lstStyle/>
        <a:p>
          <a:endParaRPr lang="en-US"/>
        </a:p>
      </dgm:t>
    </dgm:pt>
    <dgm:pt modelId="{5FE50DF2-5F95-4E55-BB3C-52A8631E0BEE}" type="sibTrans" cxnId="{E94D75A0-1A56-4D00-AE80-57F6F1A88992}">
      <dgm:prSet/>
      <dgm:spPr/>
      <dgm:t>
        <a:bodyPr/>
        <a:lstStyle/>
        <a:p>
          <a:endParaRPr lang="en-US"/>
        </a:p>
      </dgm:t>
    </dgm:pt>
    <dgm:pt modelId="{798BCD87-9776-4D6E-BD95-5DF398D0B7E7}">
      <dgm:prSet phldrT="[Text]">
        <dgm:style>
          <a:lnRef idx="0">
            <a:schemeClr val="accent2"/>
          </a:lnRef>
          <a:fillRef idx="3">
            <a:schemeClr val="accent2"/>
          </a:fillRef>
          <a:effectRef idx="3">
            <a:schemeClr val="accent2"/>
          </a:effectRef>
          <a:fontRef idx="minor">
            <a:schemeClr val="lt1"/>
          </a:fontRef>
        </dgm:style>
      </dgm:prSet>
      <dgm:spPr>
        <a:gradFill rotWithShape="0">
          <a:gsLst>
            <a:gs pos="0">
              <a:srgbClr val="FF0000"/>
            </a:gs>
            <a:gs pos="25000">
              <a:schemeClr val="accent2">
                <a:tint val="90000"/>
                <a:shade val="70000"/>
                <a:satMod val="220000"/>
              </a:schemeClr>
            </a:gs>
            <a:gs pos="50000">
              <a:schemeClr val="accent2">
                <a:tint val="90000"/>
                <a:shade val="58000"/>
                <a:satMod val="225000"/>
              </a:schemeClr>
            </a:gs>
            <a:gs pos="65000">
              <a:schemeClr val="accent2">
                <a:tint val="90000"/>
                <a:shade val="58000"/>
                <a:satMod val="225000"/>
              </a:schemeClr>
            </a:gs>
            <a:gs pos="80000">
              <a:schemeClr val="accent2">
                <a:tint val="90000"/>
                <a:shade val="69000"/>
                <a:satMod val="220000"/>
              </a:schemeClr>
            </a:gs>
            <a:gs pos="100000">
              <a:schemeClr val="accent2">
                <a:tint val="77000"/>
                <a:shade val="80000"/>
                <a:satMod val="230000"/>
              </a:schemeClr>
            </a:gs>
          </a:gsLst>
        </a:gradFill>
      </dgm:spPr>
      <dgm:t>
        <a:bodyPr/>
        <a:lstStyle/>
        <a:p>
          <a:r>
            <a:rPr lang="en-US" dirty="0" smtClean="0"/>
            <a:t>Sell the property if liable to speedy and natural decay with leave of </a:t>
          </a:r>
          <a:r>
            <a:rPr lang="en-US" dirty="0" err="1" smtClean="0"/>
            <a:t>Adj</a:t>
          </a:r>
          <a:r>
            <a:rPr lang="en-US" dirty="0" smtClean="0"/>
            <a:t> Authority and deposit sale proceeds in Govt. a/c</a:t>
          </a:r>
          <a:endParaRPr lang="en-US" dirty="0"/>
        </a:p>
      </dgm:t>
    </dgm:pt>
    <dgm:pt modelId="{BC950D2F-8DFB-4E91-9CBB-3E35726ACB9C}" type="parTrans" cxnId="{F949471C-FEF6-477A-B5B3-9BF7F7622500}">
      <dgm:prSet/>
      <dgm:spPr/>
      <dgm:t>
        <a:bodyPr/>
        <a:lstStyle/>
        <a:p>
          <a:endParaRPr lang="en-US"/>
        </a:p>
      </dgm:t>
    </dgm:pt>
    <dgm:pt modelId="{A0C020CA-04E8-4A97-B8AC-12B7EEE5665E}" type="sibTrans" cxnId="{F949471C-FEF6-477A-B5B3-9BF7F7622500}">
      <dgm:prSet/>
      <dgm:spPr/>
      <dgm:t>
        <a:bodyPr/>
        <a:lstStyle/>
        <a:p>
          <a:endParaRPr lang="en-US"/>
        </a:p>
      </dgm:t>
    </dgm:pt>
    <dgm:pt modelId="{AFC7FF23-F749-4D4A-9350-BF78F614FBDC}">
      <dgm:prSet phldrT="[Text]"/>
      <dgm:spPr>
        <a:solidFill>
          <a:srgbClr val="FF0000"/>
        </a:solidFill>
      </dgm:spPr>
      <dgm:t>
        <a:bodyPr/>
        <a:lstStyle/>
        <a:p>
          <a:r>
            <a:rPr lang="en-US" dirty="0" smtClean="0"/>
            <a:t>Equivalent amount of FDR may be kept as security</a:t>
          </a:r>
          <a:endParaRPr lang="en-US" dirty="0"/>
        </a:p>
      </dgm:t>
    </dgm:pt>
    <dgm:pt modelId="{FEEC0182-A06B-4297-AE50-8686D872CCF5}" type="parTrans" cxnId="{8554F89F-0479-4914-B7BB-69034CD14035}">
      <dgm:prSet/>
      <dgm:spPr/>
      <dgm:t>
        <a:bodyPr/>
        <a:lstStyle/>
        <a:p>
          <a:endParaRPr lang="en-US"/>
        </a:p>
      </dgm:t>
    </dgm:pt>
    <dgm:pt modelId="{55545256-1412-4595-B47C-83A14FDCC3E4}" type="sibTrans" cxnId="{8554F89F-0479-4914-B7BB-69034CD14035}">
      <dgm:prSet/>
      <dgm:spPr/>
      <dgm:t>
        <a:bodyPr/>
        <a:lstStyle/>
        <a:p>
          <a:endParaRPr lang="en-US"/>
        </a:p>
      </dgm:t>
    </dgm:pt>
    <dgm:pt modelId="{13E0911B-EB15-4F46-B6A2-536979F2BF9B}" type="pres">
      <dgm:prSet presAssocID="{375319A0-CEAD-43E6-85A4-6F42B91B740B}" presName="linearFlow" presStyleCnt="0">
        <dgm:presLayoutVars>
          <dgm:dir/>
          <dgm:resizeHandles val="exact"/>
        </dgm:presLayoutVars>
      </dgm:prSet>
      <dgm:spPr/>
    </dgm:pt>
    <dgm:pt modelId="{C4285432-7596-4CFE-AA1C-CA2B91E5ED92}" type="pres">
      <dgm:prSet presAssocID="{B4A27DA7-8791-41D3-845F-506F8AE6EF4B}" presName="composite" presStyleCnt="0"/>
      <dgm:spPr/>
    </dgm:pt>
    <dgm:pt modelId="{C9B697CC-52CD-47CF-96D4-CC2BB3CEAC51}" type="pres">
      <dgm:prSet presAssocID="{B4A27DA7-8791-41D3-845F-506F8AE6EF4B}" presName="imgShp" presStyleLbl="fgImgPlace1" presStyleIdx="0" presStyleCnt="3"/>
      <dgm:spPr/>
    </dgm:pt>
    <dgm:pt modelId="{B46D9ABF-990C-4A72-83FA-458B286E7360}" type="pres">
      <dgm:prSet presAssocID="{B4A27DA7-8791-41D3-845F-506F8AE6EF4B}" presName="txShp" presStyleLbl="node1" presStyleIdx="0" presStyleCnt="3" custLinFactNeighborX="-291" custLinFactNeighborY="-2502">
        <dgm:presLayoutVars>
          <dgm:bulletEnabled val="1"/>
        </dgm:presLayoutVars>
      </dgm:prSet>
      <dgm:spPr/>
      <dgm:t>
        <a:bodyPr/>
        <a:lstStyle/>
        <a:p>
          <a:endParaRPr lang="en-US"/>
        </a:p>
      </dgm:t>
    </dgm:pt>
    <dgm:pt modelId="{91E31056-769C-42BC-ABBE-BB1A22E9E934}" type="pres">
      <dgm:prSet presAssocID="{5FE50DF2-5F95-4E55-BB3C-52A8631E0BEE}" presName="spacing" presStyleCnt="0"/>
      <dgm:spPr/>
    </dgm:pt>
    <dgm:pt modelId="{906D5469-2F44-4C89-9919-F75596E5F418}" type="pres">
      <dgm:prSet presAssocID="{798BCD87-9776-4D6E-BD95-5DF398D0B7E7}" presName="composite" presStyleCnt="0"/>
      <dgm:spPr/>
    </dgm:pt>
    <dgm:pt modelId="{3062AB68-FB06-4597-9A17-1DEEA80A7F34}" type="pres">
      <dgm:prSet presAssocID="{798BCD87-9776-4D6E-BD95-5DF398D0B7E7}" presName="imgShp" presStyleLbl="fgImgPlace1" presStyleIdx="1" presStyleCnt="3"/>
      <dgm:spPr/>
    </dgm:pt>
    <dgm:pt modelId="{0D030BCA-83E8-45A2-B5C4-CF6ED48AF461}" type="pres">
      <dgm:prSet presAssocID="{798BCD87-9776-4D6E-BD95-5DF398D0B7E7}" presName="txShp" presStyleLbl="node1" presStyleIdx="1" presStyleCnt="3" custLinFactNeighborX="-291" custLinFactNeighborY="956">
        <dgm:presLayoutVars>
          <dgm:bulletEnabled val="1"/>
        </dgm:presLayoutVars>
      </dgm:prSet>
      <dgm:spPr/>
      <dgm:t>
        <a:bodyPr/>
        <a:lstStyle/>
        <a:p>
          <a:endParaRPr lang="en-US"/>
        </a:p>
      </dgm:t>
    </dgm:pt>
    <dgm:pt modelId="{24E0E46F-F3A0-4878-9224-1DAE751962EF}" type="pres">
      <dgm:prSet presAssocID="{A0C020CA-04E8-4A97-B8AC-12B7EEE5665E}" presName="spacing" presStyleCnt="0"/>
      <dgm:spPr/>
    </dgm:pt>
    <dgm:pt modelId="{A45C3562-A2E5-49F0-851E-F5D42DE90798}" type="pres">
      <dgm:prSet presAssocID="{AFC7FF23-F749-4D4A-9350-BF78F614FBDC}" presName="composite" presStyleCnt="0"/>
      <dgm:spPr/>
    </dgm:pt>
    <dgm:pt modelId="{5DD5C0DA-EFE8-4EA7-BF99-010FB47A5766}" type="pres">
      <dgm:prSet presAssocID="{AFC7FF23-F749-4D4A-9350-BF78F614FBDC}" presName="imgShp" presStyleLbl="fgImgPlace1" presStyleIdx="2" presStyleCnt="3"/>
      <dgm:spPr/>
    </dgm:pt>
    <dgm:pt modelId="{A3A691D3-64AA-42A3-9D06-BC156B645D93}" type="pres">
      <dgm:prSet presAssocID="{AFC7FF23-F749-4D4A-9350-BF78F614FBDC}" presName="txShp" presStyleLbl="node1" presStyleIdx="2" presStyleCnt="3" custLinFactNeighborX="-291" custLinFactNeighborY="-1645">
        <dgm:presLayoutVars>
          <dgm:bulletEnabled val="1"/>
        </dgm:presLayoutVars>
      </dgm:prSet>
      <dgm:spPr/>
      <dgm:t>
        <a:bodyPr/>
        <a:lstStyle/>
        <a:p>
          <a:endParaRPr lang="en-US"/>
        </a:p>
      </dgm:t>
    </dgm:pt>
  </dgm:ptLst>
  <dgm:cxnLst>
    <dgm:cxn modelId="{6CFA2485-0DE4-456B-917B-42AE4C0959E3}" type="presOf" srcId="{AFC7FF23-F749-4D4A-9350-BF78F614FBDC}" destId="{A3A691D3-64AA-42A3-9D06-BC156B645D93}" srcOrd="0" destOrd="0" presId="urn:microsoft.com/office/officeart/2005/8/layout/vList3"/>
    <dgm:cxn modelId="{8554F89F-0479-4914-B7BB-69034CD14035}" srcId="{375319A0-CEAD-43E6-85A4-6F42B91B740B}" destId="{AFC7FF23-F749-4D4A-9350-BF78F614FBDC}" srcOrd="2" destOrd="0" parTransId="{FEEC0182-A06B-4297-AE50-8686D872CCF5}" sibTransId="{55545256-1412-4595-B47C-83A14FDCC3E4}"/>
    <dgm:cxn modelId="{0608CDC0-9180-4FF5-826F-7C3CAC7AD8C7}" type="presOf" srcId="{375319A0-CEAD-43E6-85A4-6F42B91B740B}" destId="{13E0911B-EB15-4F46-B6A2-536979F2BF9B}" srcOrd="0" destOrd="0" presId="urn:microsoft.com/office/officeart/2005/8/layout/vList3"/>
    <dgm:cxn modelId="{F949471C-FEF6-477A-B5B3-9BF7F7622500}" srcId="{375319A0-CEAD-43E6-85A4-6F42B91B740B}" destId="{798BCD87-9776-4D6E-BD95-5DF398D0B7E7}" srcOrd="1" destOrd="0" parTransId="{BC950D2F-8DFB-4E91-9CBB-3E35726ACB9C}" sibTransId="{A0C020CA-04E8-4A97-B8AC-12B7EEE5665E}"/>
    <dgm:cxn modelId="{CEA8E1F6-DFD3-47CE-93C4-D3D57DF3E593}" type="presOf" srcId="{B4A27DA7-8791-41D3-845F-506F8AE6EF4B}" destId="{B46D9ABF-990C-4A72-83FA-458B286E7360}" srcOrd="0" destOrd="0" presId="urn:microsoft.com/office/officeart/2005/8/layout/vList3"/>
    <dgm:cxn modelId="{E94D75A0-1A56-4D00-AE80-57F6F1A88992}" srcId="{375319A0-CEAD-43E6-85A4-6F42B91B740B}" destId="{B4A27DA7-8791-41D3-845F-506F8AE6EF4B}" srcOrd="0" destOrd="0" parTransId="{A45DA357-33DE-4C06-A369-FD1AE51C4FCF}" sibTransId="{5FE50DF2-5F95-4E55-BB3C-52A8631E0BEE}"/>
    <dgm:cxn modelId="{F3BEF5A9-A698-4C50-AAC5-9BD4B103FC77}" type="presOf" srcId="{798BCD87-9776-4D6E-BD95-5DF398D0B7E7}" destId="{0D030BCA-83E8-45A2-B5C4-CF6ED48AF461}" srcOrd="0" destOrd="0" presId="urn:microsoft.com/office/officeart/2005/8/layout/vList3"/>
    <dgm:cxn modelId="{9A5552B5-C3FF-45ED-81B9-11525CDC1E17}" type="presParOf" srcId="{13E0911B-EB15-4F46-B6A2-536979F2BF9B}" destId="{C4285432-7596-4CFE-AA1C-CA2B91E5ED92}" srcOrd="0" destOrd="0" presId="urn:microsoft.com/office/officeart/2005/8/layout/vList3"/>
    <dgm:cxn modelId="{729EEC25-13C2-49C7-8D33-405941D36DF9}" type="presParOf" srcId="{C4285432-7596-4CFE-AA1C-CA2B91E5ED92}" destId="{C9B697CC-52CD-47CF-96D4-CC2BB3CEAC51}" srcOrd="0" destOrd="0" presId="urn:microsoft.com/office/officeart/2005/8/layout/vList3"/>
    <dgm:cxn modelId="{3DCA6E4B-5DB4-4278-A9E2-202CD4D6714C}" type="presParOf" srcId="{C4285432-7596-4CFE-AA1C-CA2B91E5ED92}" destId="{B46D9ABF-990C-4A72-83FA-458B286E7360}" srcOrd="1" destOrd="0" presId="urn:microsoft.com/office/officeart/2005/8/layout/vList3"/>
    <dgm:cxn modelId="{F9C6FD67-05EB-4399-9EA9-5D6B7469C4D7}" type="presParOf" srcId="{13E0911B-EB15-4F46-B6A2-536979F2BF9B}" destId="{91E31056-769C-42BC-ABBE-BB1A22E9E934}" srcOrd="1" destOrd="0" presId="urn:microsoft.com/office/officeart/2005/8/layout/vList3"/>
    <dgm:cxn modelId="{221133D9-981B-418A-B4DB-EE2F38C7AA96}" type="presParOf" srcId="{13E0911B-EB15-4F46-B6A2-536979F2BF9B}" destId="{906D5469-2F44-4C89-9919-F75596E5F418}" srcOrd="2" destOrd="0" presId="urn:microsoft.com/office/officeart/2005/8/layout/vList3"/>
    <dgm:cxn modelId="{8DDC39AE-B4C1-48FE-A303-A6C4B573FA48}" type="presParOf" srcId="{906D5469-2F44-4C89-9919-F75596E5F418}" destId="{3062AB68-FB06-4597-9A17-1DEEA80A7F34}" srcOrd="0" destOrd="0" presId="urn:microsoft.com/office/officeart/2005/8/layout/vList3"/>
    <dgm:cxn modelId="{8C6E2D4F-BC57-48B6-B9BF-2BB2D6D5E58D}" type="presParOf" srcId="{906D5469-2F44-4C89-9919-F75596E5F418}" destId="{0D030BCA-83E8-45A2-B5C4-CF6ED48AF461}" srcOrd="1" destOrd="0" presId="urn:microsoft.com/office/officeart/2005/8/layout/vList3"/>
    <dgm:cxn modelId="{11730F00-39F0-4F2B-8308-E3FCA6E620F2}" type="presParOf" srcId="{13E0911B-EB15-4F46-B6A2-536979F2BF9B}" destId="{24E0E46F-F3A0-4878-9224-1DAE751962EF}" srcOrd="3" destOrd="0" presId="urn:microsoft.com/office/officeart/2005/8/layout/vList3"/>
    <dgm:cxn modelId="{BF1CFE60-0ED2-4610-B67F-C1389E90F492}" type="presParOf" srcId="{13E0911B-EB15-4F46-B6A2-536979F2BF9B}" destId="{A45C3562-A2E5-49F0-851E-F5D42DE90798}" srcOrd="4" destOrd="0" presId="urn:microsoft.com/office/officeart/2005/8/layout/vList3"/>
    <dgm:cxn modelId="{E4E148E5-04D6-4A24-A27E-EC1D211BEB3F}" type="presParOf" srcId="{A45C3562-A2E5-49F0-851E-F5D42DE90798}" destId="{5DD5C0DA-EFE8-4EA7-BF99-010FB47A5766}" srcOrd="0" destOrd="0" presId="urn:microsoft.com/office/officeart/2005/8/layout/vList3"/>
    <dgm:cxn modelId="{BF046FA2-371E-47ED-9654-3F39C51B1F6F}" type="presParOf" srcId="{A45C3562-A2E5-49F0-851E-F5D42DE90798}" destId="{A3A691D3-64AA-42A3-9D06-BC156B645D93}" srcOrd="1" destOrd="0" presId="urn:microsoft.com/office/officeart/2005/8/layout/vList3"/>
  </dgm:cxnLst>
  <dgm:bg/>
  <dgm:whole/>
</dgm:dataModel>
</file>

<file path=ppt/diagrams/data31.xml><?xml version="1.0" encoding="utf-8"?>
<dgm:dataModel xmlns:dgm="http://schemas.openxmlformats.org/drawingml/2006/diagram" xmlns:a="http://schemas.openxmlformats.org/drawingml/2006/main">
  <dgm:ptLst>
    <dgm:pt modelId="{F587EFD5-6D0B-4383-8E74-5055A5C1CEDD}" type="doc">
      <dgm:prSet loTypeId="urn:microsoft.com/office/officeart/2005/8/layout/vList3" loCatId="list" qsTypeId="urn:microsoft.com/office/officeart/2005/8/quickstyle/simple1" qsCatId="simple" csTypeId="urn:microsoft.com/office/officeart/2005/8/colors/accent0_3" csCatId="mainScheme" phldr="1"/>
      <dgm:spPr/>
    </dgm:pt>
    <dgm:pt modelId="{58F79A2E-A6D6-4ADE-B713-E87DC0F8D9D8}">
      <dgm:prSet phldrT="[Text]"/>
      <dgm:spPr/>
      <dgm:t>
        <a:bodyPr/>
        <a:lstStyle/>
        <a:p>
          <a:r>
            <a:rPr lang="en-US" dirty="0" smtClean="0"/>
            <a:t>Cash/ </a:t>
          </a:r>
          <a:r>
            <a:rPr lang="en-US" dirty="0" err="1" smtClean="0"/>
            <a:t>govt</a:t>
          </a:r>
          <a:r>
            <a:rPr lang="en-US" dirty="0" smtClean="0"/>
            <a:t> securities/ bullion/ </a:t>
          </a:r>
          <a:r>
            <a:rPr lang="en-US" dirty="0" err="1" smtClean="0"/>
            <a:t>jewellery</a:t>
          </a:r>
          <a:r>
            <a:rPr lang="en-US" dirty="0" smtClean="0"/>
            <a:t> in a locker or in the form of FDR in SBI or any nationalized bank</a:t>
          </a:r>
          <a:endParaRPr lang="en-US" dirty="0"/>
        </a:p>
      </dgm:t>
    </dgm:pt>
    <dgm:pt modelId="{23180BA8-9118-4F54-AF77-0E5DE2DBD5CD}" type="parTrans" cxnId="{DBE9E944-74F8-46DD-B92A-73BAFAE43C37}">
      <dgm:prSet/>
      <dgm:spPr/>
      <dgm:t>
        <a:bodyPr/>
        <a:lstStyle/>
        <a:p>
          <a:endParaRPr lang="en-US"/>
        </a:p>
      </dgm:t>
    </dgm:pt>
    <dgm:pt modelId="{D5BB9B0A-AE53-4D0A-9E51-F77C7874C25A}" type="sibTrans" cxnId="{DBE9E944-74F8-46DD-B92A-73BAFAE43C37}">
      <dgm:prSet/>
      <dgm:spPr/>
      <dgm:t>
        <a:bodyPr/>
        <a:lstStyle/>
        <a:p>
          <a:endParaRPr lang="en-US"/>
        </a:p>
      </dgm:t>
    </dgm:pt>
    <dgm:pt modelId="{C72A94FA-9A01-4F0D-8B29-08E64AB344FA}">
      <dgm:prSet phldrT="[Text]"/>
      <dgm:spPr/>
      <dgm:t>
        <a:bodyPr/>
        <a:lstStyle/>
        <a:p>
          <a:r>
            <a:rPr lang="en-US" dirty="0" smtClean="0"/>
            <a:t>Shares/Debentures/MF/ other instruments to be transferred in </a:t>
          </a:r>
          <a:r>
            <a:rPr lang="en-US" dirty="0" err="1" smtClean="0"/>
            <a:t>favour</a:t>
          </a:r>
          <a:r>
            <a:rPr lang="en-US" dirty="0" smtClean="0"/>
            <a:t> of Administrator</a:t>
          </a:r>
          <a:endParaRPr lang="en-US" dirty="0"/>
        </a:p>
      </dgm:t>
    </dgm:pt>
    <dgm:pt modelId="{7D0B62FF-52F1-45F7-B420-E713ACC9B4D4}" type="parTrans" cxnId="{20CA9F81-5D31-47F8-81DE-101FD1AE890D}">
      <dgm:prSet/>
      <dgm:spPr/>
      <dgm:t>
        <a:bodyPr/>
        <a:lstStyle/>
        <a:p>
          <a:endParaRPr lang="en-US"/>
        </a:p>
      </dgm:t>
    </dgm:pt>
    <dgm:pt modelId="{5413C1FA-D5A3-4583-B919-2DA9C1242EC2}" type="sibTrans" cxnId="{20CA9F81-5D31-47F8-81DE-101FD1AE890D}">
      <dgm:prSet/>
      <dgm:spPr/>
      <dgm:t>
        <a:bodyPr/>
        <a:lstStyle/>
        <a:p>
          <a:endParaRPr lang="en-US"/>
        </a:p>
      </dgm:t>
    </dgm:pt>
    <dgm:pt modelId="{A3873E28-D5B7-40D3-A1CC-2584CD11F4A0}">
      <dgm:prSet phldrT="[Text]"/>
      <dgm:spPr/>
      <dgm:t>
        <a:bodyPr/>
        <a:lstStyle/>
        <a:p>
          <a:r>
            <a:rPr lang="en-US" dirty="0" smtClean="0"/>
            <a:t>Money lying in Bank or FI to be transferred and credited to the account of the Administrator</a:t>
          </a:r>
          <a:endParaRPr lang="en-US" dirty="0"/>
        </a:p>
      </dgm:t>
    </dgm:pt>
    <dgm:pt modelId="{5F742A93-1698-4C3A-9E17-9C8882EADAB8}" type="parTrans" cxnId="{FCAC785C-8692-407A-BCD5-20E2E4A25F94}">
      <dgm:prSet/>
      <dgm:spPr/>
      <dgm:t>
        <a:bodyPr/>
        <a:lstStyle/>
        <a:p>
          <a:endParaRPr lang="en-US"/>
        </a:p>
      </dgm:t>
    </dgm:pt>
    <dgm:pt modelId="{F415D5A6-CD21-4AD3-ACC5-A39FF29E4554}" type="sibTrans" cxnId="{FCAC785C-8692-407A-BCD5-20E2E4A25F94}">
      <dgm:prSet/>
      <dgm:spPr/>
      <dgm:t>
        <a:bodyPr/>
        <a:lstStyle/>
        <a:p>
          <a:endParaRPr lang="en-US"/>
        </a:p>
      </dgm:t>
    </dgm:pt>
    <dgm:pt modelId="{53BC87EE-0901-468D-9E36-E03E57346F1B}" type="pres">
      <dgm:prSet presAssocID="{F587EFD5-6D0B-4383-8E74-5055A5C1CEDD}" presName="linearFlow" presStyleCnt="0">
        <dgm:presLayoutVars>
          <dgm:dir/>
          <dgm:resizeHandles val="exact"/>
        </dgm:presLayoutVars>
      </dgm:prSet>
      <dgm:spPr/>
    </dgm:pt>
    <dgm:pt modelId="{6CF07DBF-B12E-4718-957A-6F360DC03FD7}" type="pres">
      <dgm:prSet presAssocID="{58F79A2E-A6D6-4ADE-B713-E87DC0F8D9D8}" presName="composite" presStyleCnt="0"/>
      <dgm:spPr/>
    </dgm:pt>
    <dgm:pt modelId="{E5EBAC88-95DF-4F8C-9E72-452AAACAF287}" type="pres">
      <dgm:prSet presAssocID="{58F79A2E-A6D6-4ADE-B713-E87DC0F8D9D8}" presName="imgShp" presStyleLbl="fgImgPlace1" presStyleIdx="0" presStyleCnt="3" custLinFactNeighborX="186" custLinFactNeighborY="-2502"/>
      <dgm:spPr/>
    </dgm:pt>
    <dgm:pt modelId="{72EE39E0-C14D-4C66-9CBE-6C92A090EF74}" type="pres">
      <dgm:prSet presAssocID="{58F79A2E-A6D6-4ADE-B713-E87DC0F8D9D8}" presName="txShp" presStyleLbl="node1" presStyleIdx="0" presStyleCnt="3">
        <dgm:presLayoutVars>
          <dgm:bulletEnabled val="1"/>
        </dgm:presLayoutVars>
      </dgm:prSet>
      <dgm:spPr/>
      <dgm:t>
        <a:bodyPr/>
        <a:lstStyle/>
        <a:p>
          <a:endParaRPr lang="en-US"/>
        </a:p>
      </dgm:t>
    </dgm:pt>
    <dgm:pt modelId="{8ABB3B65-0474-41F2-80C3-40797DE1159F}" type="pres">
      <dgm:prSet presAssocID="{D5BB9B0A-AE53-4D0A-9E51-F77C7874C25A}" presName="spacing" presStyleCnt="0"/>
      <dgm:spPr/>
    </dgm:pt>
    <dgm:pt modelId="{2416DECA-6D22-408E-98A4-312601236360}" type="pres">
      <dgm:prSet presAssocID="{C72A94FA-9A01-4F0D-8B29-08E64AB344FA}" presName="composite" presStyleCnt="0"/>
      <dgm:spPr/>
    </dgm:pt>
    <dgm:pt modelId="{1A9442AF-0B58-470D-81A2-1063A2386471}" type="pres">
      <dgm:prSet presAssocID="{C72A94FA-9A01-4F0D-8B29-08E64AB344FA}" presName="imgShp" presStyleLbl="fgImgPlace1" presStyleIdx="1" presStyleCnt="3"/>
      <dgm:spPr/>
    </dgm:pt>
    <dgm:pt modelId="{70FC3556-2AE2-4579-A617-326838CC76BC}" type="pres">
      <dgm:prSet presAssocID="{C72A94FA-9A01-4F0D-8B29-08E64AB344FA}" presName="txShp" presStyleLbl="node1" presStyleIdx="1" presStyleCnt="3">
        <dgm:presLayoutVars>
          <dgm:bulletEnabled val="1"/>
        </dgm:presLayoutVars>
      </dgm:prSet>
      <dgm:spPr/>
      <dgm:t>
        <a:bodyPr/>
        <a:lstStyle/>
        <a:p>
          <a:endParaRPr lang="en-US"/>
        </a:p>
      </dgm:t>
    </dgm:pt>
    <dgm:pt modelId="{E03BA4E4-B7F6-489A-BF18-5547713B4650}" type="pres">
      <dgm:prSet presAssocID="{5413C1FA-D5A3-4583-B919-2DA9C1242EC2}" presName="spacing" presStyleCnt="0"/>
      <dgm:spPr/>
    </dgm:pt>
    <dgm:pt modelId="{BD767A0F-446E-4E09-92EE-8D09B3F7F131}" type="pres">
      <dgm:prSet presAssocID="{A3873E28-D5B7-40D3-A1CC-2584CD11F4A0}" presName="composite" presStyleCnt="0"/>
      <dgm:spPr/>
    </dgm:pt>
    <dgm:pt modelId="{7FE9A436-F31E-4331-819C-D6ECC2F5D69B}" type="pres">
      <dgm:prSet presAssocID="{A3873E28-D5B7-40D3-A1CC-2584CD11F4A0}" presName="imgShp" presStyleLbl="fgImgPlace1" presStyleIdx="2" presStyleCnt="3"/>
      <dgm:spPr/>
    </dgm:pt>
    <dgm:pt modelId="{8D08B741-BEAD-4E5D-ABA5-45759F675F89}" type="pres">
      <dgm:prSet presAssocID="{A3873E28-D5B7-40D3-A1CC-2584CD11F4A0}" presName="txShp" presStyleLbl="node1" presStyleIdx="2" presStyleCnt="3">
        <dgm:presLayoutVars>
          <dgm:bulletEnabled val="1"/>
        </dgm:presLayoutVars>
      </dgm:prSet>
      <dgm:spPr/>
      <dgm:t>
        <a:bodyPr/>
        <a:lstStyle/>
        <a:p>
          <a:endParaRPr lang="en-US"/>
        </a:p>
      </dgm:t>
    </dgm:pt>
  </dgm:ptLst>
  <dgm:cxnLst>
    <dgm:cxn modelId="{E65AFCEF-735F-4350-8F48-CFFE0E4F1FE3}" type="presOf" srcId="{F587EFD5-6D0B-4383-8E74-5055A5C1CEDD}" destId="{53BC87EE-0901-468D-9E36-E03E57346F1B}" srcOrd="0" destOrd="0" presId="urn:microsoft.com/office/officeart/2005/8/layout/vList3"/>
    <dgm:cxn modelId="{9E0228B9-6952-442F-83FF-3D9109862E0C}" type="presOf" srcId="{A3873E28-D5B7-40D3-A1CC-2584CD11F4A0}" destId="{8D08B741-BEAD-4E5D-ABA5-45759F675F89}" srcOrd="0" destOrd="0" presId="urn:microsoft.com/office/officeart/2005/8/layout/vList3"/>
    <dgm:cxn modelId="{20132AA4-1E07-4C7F-95A1-0CAFE81C9A76}" type="presOf" srcId="{58F79A2E-A6D6-4ADE-B713-E87DC0F8D9D8}" destId="{72EE39E0-C14D-4C66-9CBE-6C92A090EF74}" srcOrd="0" destOrd="0" presId="urn:microsoft.com/office/officeart/2005/8/layout/vList3"/>
    <dgm:cxn modelId="{DBE9E944-74F8-46DD-B92A-73BAFAE43C37}" srcId="{F587EFD5-6D0B-4383-8E74-5055A5C1CEDD}" destId="{58F79A2E-A6D6-4ADE-B713-E87DC0F8D9D8}" srcOrd="0" destOrd="0" parTransId="{23180BA8-9118-4F54-AF77-0E5DE2DBD5CD}" sibTransId="{D5BB9B0A-AE53-4D0A-9E51-F77C7874C25A}"/>
    <dgm:cxn modelId="{FCAC785C-8692-407A-BCD5-20E2E4A25F94}" srcId="{F587EFD5-6D0B-4383-8E74-5055A5C1CEDD}" destId="{A3873E28-D5B7-40D3-A1CC-2584CD11F4A0}" srcOrd="2" destOrd="0" parTransId="{5F742A93-1698-4C3A-9E17-9C8882EADAB8}" sibTransId="{F415D5A6-CD21-4AD3-ACC5-A39FF29E4554}"/>
    <dgm:cxn modelId="{A60F012E-A7DC-484F-B3AC-B81C8322FFA8}" type="presOf" srcId="{C72A94FA-9A01-4F0D-8B29-08E64AB344FA}" destId="{70FC3556-2AE2-4579-A617-326838CC76BC}" srcOrd="0" destOrd="0" presId="urn:microsoft.com/office/officeart/2005/8/layout/vList3"/>
    <dgm:cxn modelId="{20CA9F81-5D31-47F8-81DE-101FD1AE890D}" srcId="{F587EFD5-6D0B-4383-8E74-5055A5C1CEDD}" destId="{C72A94FA-9A01-4F0D-8B29-08E64AB344FA}" srcOrd="1" destOrd="0" parTransId="{7D0B62FF-52F1-45F7-B420-E713ACC9B4D4}" sibTransId="{5413C1FA-D5A3-4583-B919-2DA9C1242EC2}"/>
    <dgm:cxn modelId="{A6927FC8-E6E2-416A-9D6F-DC108098AAD1}" type="presParOf" srcId="{53BC87EE-0901-468D-9E36-E03E57346F1B}" destId="{6CF07DBF-B12E-4718-957A-6F360DC03FD7}" srcOrd="0" destOrd="0" presId="urn:microsoft.com/office/officeart/2005/8/layout/vList3"/>
    <dgm:cxn modelId="{91F634A2-60EA-4D31-AC42-724184CD842C}" type="presParOf" srcId="{6CF07DBF-B12E-4718-957A-6F360DC03FD7}" destId="{E5EBAC88-95DF-4F8C-9E72-452AAACAF287}" srcOrd="0" destOrd="0" presId="urn:microsoft.com/office/officeart/2005/8/layout/vList3"/>
    <dgm:cxn modelId="{06978400-2B02-471A-B823-5812C6B57AB4}" type="presParOf" srcId="{6CF07DBF-B12E-4718-957A-6F360DC03FD7}" destId="{72EE39E0-C14D-4C66-9CBE-6C92A090EF74}" srcOrd="1" destOrd="0" presId="urn:microsoft.com/office/officeart/2005/8/layout/vList3"/>
    <dgm:cxn modelId="{E0923EF1-20FA-4794-8058-7863C3C01192}" type="presParOf" srcId="{53BC87EE-0901-468D-9E36-E03E57346F1B}" destId="{8ABB3B65-0474-41F2-80C3-40797DE1159F}" srcOrd="1" destOrd="0" presId="urn:microsoft.com/office/officeart/2005/8/layout/vList3"/>
    <dgm:cxn modelId="{4837FB24-0F1A-45B4-B0A2-E7012C49C1E1}" type="presParOf" srcId="{53BC87EE-0901-468D-9E36-E03E57346F1B}" destId="{2416DECA-6D22-408E-98A4-312601236360}" srcOrd="2" destOrd="0" presId="urn:microsoft.com/office/officeart/2005/8/layout/vList3"/>
    <dgm:cxn modelId="{58D01D18-1678-48F3-A9F0-363BA8D829A3}" type="presParOf" srcId="{2416DECA-6D22-408E-98A4-312601236360}" destId="{1A9442AF-0B58-470D-81A2-1063A2386471}" srcOrd="0" destOrd="0" presId="urn:microsoft.com/office/officeart/2005/8/layout/vList3"/>
    <dgm:cxn modelId="{5408DB9B-E3E5-4B25-992F-66A60F288DA0}" type="presParOf" srcId="{2416DECA-6D22-408E-98A4-312601236360}" destId="{70FC3556-2AE2-4579-A617-326838CC76BC}" srcOrd="1" destOrd="0" presId="urn:microsoft.com/office/officeart/2005/8/layout/vList3"/>
    <dgm:cxn modelId="{D383D2EF-65D1-43AC-9224-4A15EEFBC837}" type="presParOf" srcId="{53BC87EE-0901-468D-9E36-E03E57346F1B}" destId="{E03BA4E4-B7F6-489A-BF18-5547713B4650}" srcOrd="3" destOrd="0" presId="urn:microsoft.com/office/officeart/2005/8/layout/vList3"/>
    <dgm:cxn modelId="{730DF606-730E-4C44-8C4E-2D0EE2F18271}" type="presParOf" srcId="{53BC87EE-0901-468D-9E36-E03E57346F1B}" destId="{BD767A0F-446E-4E09-92EE-8D09B3F7F131}" srcOrd="4" destOrd="0" presId="urn:microsoft.com/office/officeart/2005/8/layout/vList3"/>
    <dgm:cxn modelId="{EBBE1179-FFBA-430D-88E1-3888BD6C77A4}" type="presParOf" srcId="{BD767A0F-446E-4E09-92EE-8D09B3F7F131}" destId="{7FE9A436-F31E-4331-819C-D6ECC2F5D69B}" srcOrd="0" destOrd="0" presId="urn:microsoft.com/office/officeart/2005/8/layout/vList3"/>
    <dgm:cxn modelId="{3AC0DF85-B78D-47F6-92FB-8E55E4A85F5D}" type="presParOf" srcId="{BD767A0F-446E-4E09-92EE-8D09B3F7F131}" destId="{8D08B741-BEAD-4E5D-ABA5-45759F675F89}" srcOrd="1" destOrd="0" presId="urn:microsoft.com/office/officeart/2005/8/layout/vList3"/>
  </dgm:cxnLst>
  <dgm:bg/>
  <dgm:whole/>
</dgm:dataModel>
</file>

<file path=ppt/diagrams/data4.xml><?xml version="1.0" encoding="utf-8"?>
<dgm:dataModel xmlns:dgm="http://schemas.openxmlformats.org/drawingml/2006/diagram" xmlns:a="http://schemas.openxmlformats.org/drawingml/2006/main">
  <dgm:ptLst>
    <dgm:pt modelId="{A5B9DCF9-44A4-41C1-8F76-B4861CAB13E9}" type="doc">
      <dgm:prSet loTypeId="urn:microsoft.com/office/officeart/2005/8/layout/hList3" loCatId="list" qsTypeId="urn:microsoft.com/office/officeart/2005/8/quickstyle/simple1" qsCatId="simple" csTypeId="urn:microsoft.com/office/officeart/2005/8/colors/colorful3" csCatId="colorful" phldr="1"/>
      <dgm:spPr/>
      <dgm:t>
        <a:bodyPr/>
        <a:lstStyle/>
        <a:p>
          <a:endParaRPr lang="en-GB"/>
        </a:p>
      </dgm:t>
    </dgm:pt>
    <dgm:pt modelId="{91DAE495-CC13-420C-A120-181D8315E291}">
      <dgm:prSet/>
      <dgm:spPr/>
      <dgm:t>
        <a:bodyPr/>
        <a:lstStyle/>
        <a:p>
          <a:pPr rtl="0"/>
          <a:r>
            <a:rPr lang="en-US" dirty="0" smtClean="0"/>
            <a:t>assets of any kind, whether movable or immovable, tangible or intangible, including cash, bank balance, shares  etc.</a:t>
          </a:r>
          <a:endParaRPr lang="en-US" dirty="0"/>
        </a:p>
      </dgm:t>
    </dgm:pt>
    <dgm:pt modelId="{483BA602-B805-44B2-8852-7E81D474BD31}" type="parTrans" cxnId="{1691383E-FF0C-499C-A5FE-6D3FE61C4449}">
      <dgm:prSet/>
      <dgm:spPr/>
      <dgm:t>
        <a:bodyPr/>
        <a:lstStyle/>
        <a:p>
          <a:endParaRPr lang="en-GB"/>
        </a:p>
      </dgm:t>
    </dgm:pt>
    <dgm:pt modelId="{B2770A60-4461-4164-9D82-8E31A1716DE4}" type="sibTrans" cxnId="{1691383E-FF0C-499C-A5FE-6D3FE61C4449}">
      <dgm:prSet/>
      <dgm:spPr/>
      <dgm:t>
        <a:bodyPr/>
        <a:lstStyle/>
        <a:p>
          <a:endParaRPr lang="en-GB"/>
        </a:p>
      </dgm:t>
    </dgm:pt>
    <dgm:pt modelId="{E0A5F2BC-F549-4383-90B4-D32ABD2E7C02}">
      <dgm:prSet/>
      <dgm:spPr/>
      <dgm:t>
        <a:bodyPr/>
        <a:lstStyle/>
        <a:p>
          <a:pPr rtl="0"/>
          <a:r>
            <a:rPr lang="en-US" dirty="0" smtClean="0"/>
            <a:t>includes any right or interest or legal documents or instruments evidencing title to or interest in the property </a:t>
          </a:r>
          <a:endParaRPr lang="en-US" dirty="0"/>
        </a:p>
      </dgm:t>
    </dgm:pt>
    <dgm:pt modelId="{E46438C5-FF9F-4474-8A05-AC8814560739}" type="parTrans" cxnId="{7A9D5A18-3793-49FD-9557-1F0CC379F89C}">
      <dgm:prSet/>
      <dgm:spPr/>
      <dgm:t>
        <a:bodyPr/>
        <a:lstStyle/>
        <a:p>
          <a:endParaRPr lang="en-GB"/>
        </a:p>
      </dgm:t>
    </dgm:pt>
    <dgm:pt modelId="{6E242C9E-9158-4CDD-BFD9-98459A1C4E89}" type="sibTrans" cxnId="{7A9D5A18-3793-49FD-9557-1F0CC379F89C}">
      <dgm:prSet/>
      <dgm:spPr/>
      <dgm:t>
        <a:bodyPr/>
        <a:lstStyle/>
        <a:p>
          <a:endParaRPr lang="en-GB"/>
        </a:p>
      </dgm:t>
    </dgm:pt>
    <dgm:pt modelId="{6DFC517F-FD0C-4C75-8031-515439C8DAA3}">
      <dgm:prSet/>
      <dgm:spPr/>
      <dgm:t>
        <a:bodyPr/>
        <a:lstStyle/>
        <a:p>
          <a:pPr rtl="0"/>
          <a:r>
            <a:rPr lang="en-US" dirty="0" smtClean="0"/>
            <a:t>where the property is capable of conversion into some other form, then the property in the converted form</a:t>
          </a:r>
          <a:endParaRPr lang="en-GB" dirty="0"/>
        </a:p>
      </dgm:t>
    </dgm:pt>
    <dgm:pt modelId="{CBB53512-1CAE-47BB-AC7E-2196216B5EEF}" type="parTrans" cxnId="{1E236399-C8C8-46AD-8539-C69BCE17DF91}">
      <dgm:prSet/>
      <dgm:spPr/>
      <dgm:t>
        <a:bodyPr/>
        <a:lstStyle/>
        <a:p>
          <a:endParaRPr lang="en-GB"/>
        </a:p>
      </dgm:t>
    </dgm:pt>
    <dgm:pt modelId="{18F2EB30-67B7-4EF6-8A62-8F6080724CFA}" type="sibTrans" cxnId="{1E236399-C8C8-46AD-8539-C69BCE17DF91}">
      <dgm:prSet/>
      <dgm:spPr/>
      <dgm:t>
        <a:bodyPr/>
        <a:lstStyle/>
        <a:p>
          <a:endParaRPr lang="en-GB"/>
        </a:p>
      </dgm:t>
    </dgm:pt>
    <dgm:pt modelId="{7D6FBD79-EDD5-44C3-BF99-D3AE3C32B65E}">
      <dgm:prSet/>
      <dgm:spPr>
        <a:solidFill>
          <a:srgbClr val="002060"/>
        </a:solidFill>
      </dgm:spPr>
      <dgm:t>
        <a:bodyPr/>
        <a:lstStyle/>
        <a:p>
          <a:pPr rtl="0"/>
          <a:r>
            <a:rPr lang="en-US" dirty="0" smtClean="0"/>
            <a:t>"property" means</a:t>
          </a:r>
          <a:endParaRPr lang="en-US" dirty="0"/>
        </a:p>
      </dgm:t>
    </dgm:pt>
    <dgm:pt modelId="{C6DECF9A-86EB-47AF-B439-4DEF57C3BBA8}" type="parTrans" cxnId="{0A6AFB7D-75FC-4855-B90A-5C473838D240}">
      <dgm:prSet/>
      <dgm:spPr/>
      <dgm:t>
        <a:bodyPr/>
        <a:lstStyle/>
        <a:p>
          <a:endParaRPr lang="en-US"/>
        </a:p>
      </dgm:t>
    </dgm:pt>
    <dgm:pt modelId="{C56BF970-C28D-41BB-AFC7-1EEA569CC92D}" type="sibTrans" cxnId="{0A6AFB7D-75FC-4855-B90A-5C473838D240}">
      <dgm:prSet/>
      <dgm:spPr/>
      <dgm:t>
        <a:bodyPr/>
        <a:lstStyle/>
        <a:p>
          <a:endParaRPr lang="en-US"/>
        </a:p>
      </dgm:t>
    </dgm:pt>
    <dgm:pt modelId="{FEB015AE-1192-4B69-A123-864BE3E5FA4B}">
      <dgm:prSet/>
      <dgm:spPr/>
      <dgm:t>
        <a:bodyPr/>
        <a:lstStyle/>
        <a:p>
          <a:pPr rtl="0"/>
          <a:r>
            <a:rPr lang="en-US" dirty="0" smtClean="0"/>
            <a:t>also includes the proceeds from the property</a:t>
          </a:r>
          <a:endParaRPr lang="en-GB" dirty="0"/>
        </a:p>
      </dgm:t>
    </dgm:pt>
    <dgm:pt modelId="{F10F3A02-58FB-4E03-82FB-77B6C3E8412A}" type="parTrans" cxnId="{ECC42A04-DA01-4C1D-9C5D-5BB7DDAE2459}">
      <dgm:prSet/>
      <dgm:spPr/>
      <dgm:t>
        <a:bodyPr/>
        <a:lstStyle/>
        <a:p>
          <a:endParaRPr lang="en-US"/>
        </a:p>
      </dgm:t>
    </dgm:pt>
    <dgm:pt modelId="{403B1196-8026-4B52-A3AC-4F056EE7E295}" type="sibTrans" cxnId="{ECC42A04-DA01-4C1D-9C5D-5BB7DDAE2459}">
      <dgm:prSet/>
      <dgm:spPr/>
      <dgm:t>
        <a:bodyPr/>
        <a:lstStyle/>
        <a:p>
          <a:endParaRPr lang="en-US"/>
        </a:p>
      </dgm:t>
    </dgm:pt>
    <dgm:pt modelId="{0A1B0883-5B1B-42B4-945D-2012D2CF8BFD}" type="pres">
      <dgm:prSet presAssocID="{A5B9DCF9-44A4-41C1-8F76-B4861CAB13E9}" presName="composite" presStyleCnt="0">
        <dgm:presLayoutVars>
          <dgm:chMax val="1"/>
          <dgm:dir/>
          <dgm:resizeHandles val="exact"/>
        </dgm:presLayoutVars>
      </dgm:prSet>
      <dgm:spPr/>
      <dgm:t>
        <a:bodyPr/>
        <a:lstStyle/>
        <a:p>
          <a:endParaRPr lang="en-US"/>
        </a:p>
      </dgm:t>
    </dgm:pt>
    <dgm:pt modelId="{4C72FBF7-0F48-4C01-BC6D-8ACF88A85B29}" type="pres">
      <dgm:prSet presAssocID="{7D6FBD79-EDD5-44C3-BF99-D3AE3C32B65E}" presName="roof" presStyleLbl="dkBgShp" presStyleIdx="0" presStyleCnt="2"/>
      <dgm:spPr/>
      <dgm:t>
        <a:bodyPr/>
        <a:lstStyle/>
        <a:p>
          <a:endParaRPr lang="en-GB"/>
        </a:p>
      </dgm:t>
    </dgm:pt>
    <dgm:pt modelId="{FBD85F29-BFE5-4F8C-8B77-F7D5FC8194B6}" type="pres">
      <dgm:prSet presAssocID="{7D6FBD79-EDD5-44C3-BF99-D3AE3C32B65E}" presName="pillars" presStyleCnt="0"/>
      <dgm:spPr/>
      <dgm:t>
        <a:bodyPr/>
        <a:lstStyle/>
        <a:p>
          <a:endParaRPr lang="en-US"/>
        </a:p>
      </dgm:t>
    </dgm:pt>
    <dgm:pt modelId="{7042D451-E702-411F-B6BB-F64820CC8ACC}" type="pres">
      <dgm:prSet presAssocID="{7D6FBD79-EDD5-44C3-BF99-D3AE3C32B65E}" presName="pillar1" presStyleLbl="node1" presStyleIdx="0" presStyleCnt="4">
        <dgm:presLayoutVars>
          <dgm:bulletEnabled val="1"/>
        </dgm:presLayoutVars>
      </dgm:prSet>
      <dgm:spPr/>
      <dgm:t>
        <a:bodyPr/>
        <a:lstStyle/>
        <a:p>
          <a:endParaRPr lang="en-US"/>
        </a:p>
      </dgm:t>
    </dgm:pt>
    <dgm:pt modelId="{662AAE92-7FA9-4107-BFF8-B6C2B49A53F9}" type="pres">
      <dgm:prSet presAssocID="{E0A5F2BC-F549-4383-90B4-D32ABD2E7C02}" presName="pillarX" presStyleLbl="node1" presStyleIdx="1" presStyleCnt="4">
        <dgm:presLayoutVars>
          <dgm:bulletEnabled val="1"/>
        </dgm:presLayoutVars>
      </dgm:prSet>
      <dgm:spPr/>
      <dgm:t>
        <a:bodyPr/>
        <a:lstStyle/>
        <a:p>
          <a:endParaRPr lang="en-US"/>
        </a:p>
      </dgm:t>
    </dgm:pt>
    <dgm:pt modelId="{01DF9BA8-1742-4B59-BCB8-7F1A235BB7B1}" type="pres">
      <dgm:prSet presAssocID="{6DFC517F-FD0C-4C75-8031-515439C8DAA3}" presName="pillarX" presStyleLbl="node1" presStyleIdx="2" presStyleCnt="4">
        <dgm:presLayoutVars>
          <dgm:bulletEnabled val="1"/>
        </dgm:presLayoutVars>
      </dgm:prSet>
      <dgm:spPr/>
      <dgm:t>
        <a:bodyPr/>
        <a:lstStyle/>
        <a:p>
          <a:endParaRPr lang="en-US"/>
        </a:p>
      </dgm:t>
    </dgm:pt>
    <dgm:pt modelId="{16841BE1-4916-42D8-B883-532D767ABC1B}" type="pres">
      <dgm:prSet presAssocID="{FEB015AE-1192-4B69-A123-864BE3E5FA4B}" presName="pillarX" presStyleLbl="node1" presStyleIdx="3" presStyleCnt="4" custLinFactNeighborX="885">
        <dgm:presLayoutVars>
          <dgm:bulletEnabled val="1"/>
        </dgm:presLayoutVars>
      </dgm:prSet>
      <dgm:spPr/>
      <dgm:t>
        <a:bodyPr/>
        <a:lstStyle/>
        <a:p>
          <a:endParaRPr lang="en-US"/>
        </a:p>
      </dgm:t>
    </dgm:pt>
    <dgm:pt modelId="{A8612A3D-9412-4A61-B4D1-D07BE43B1480}" type="pres">
      <dgm:prSet presAssocID="{7D6FBD79-EDD5-44C3-BF99-D3AE3C32B65E}" presName="base" presStyleLbl="dkBgShp" presStyleIdx="1" presStyleCnt="2" custScaleX="100000"/>
      <dgm:spPr/>
      <dgm:t>
        <a:bodyPr/>
        <a:lstStyle/>
        <a:p>
          <a:endParaRPr lang="en-US"/>
        </a:p>
      </dgm:t>
    </dgm:pt>
  </dgm:ptLst>
  <dgm:cxnLst>
    <dgm:cxn modelId="{0606B4DA-52D8-42DA-8F84-ABD42BD4B75C}" type="presOf" srcId="{6DFC517F-FD0C-4C75-8031-515439C8DAA3}" destId="{01DF9BA8-1742-4B59-BCB8-7F1A235BB7B1}" srcOrd="0" destOrd="0" presId="urn:microsoft.com/office/officeart/2005/8/layout/hList3"/>
    <dgm:cxn modelId="{A3E3BC54-2355-46D5-A533-E017DE244E05}" type="presOf" srcId="{E0A5F2BC-F549-4383-90B4-D32ABD2E7C02}" destId="{662AAE92-7FA9-4107-BFF8-B6C2B49A53F9}" srcOrd="0" destOrd="0" presId="urn:microsoft.com/office/officeart/2005/8/layout/hList3"/>
    <dgm:cxn modelId="{0A6AFB7D-75FC-4855-B90A-5C473838D240}" srcId="{A5B9DCF9-44A4-41C1-8F76-B4861CAB13E9}" destId="{7D6FBD79-EDD5-44C3-BF99-D3AE3C32B65E}" srcOrd="0" destOrd="0" parTransId="{C6DECF9A-86EB-47AF-B439-4DEF57C3BBA8}" sibTransId="{C56BF970-C28D-41BB-AFC7-1EEA569CC92D}"/>
    <dgm:cxn modelId="{ECC42A04-DA01-4C1D-9C5D-5BB7DDAE2459}" srcId="{7D6FBD79-EDD5-44C3-BF99-D3AE3C32B65E}" destId="{FEB015AE-1192-4B69-A123-864BE3E5FA4B}" srcOrd="3" destOrd="0" parTransId="{F10F3A02-58FB-4E03-82FB-77B6C3E8412A}" sibTransId="{403B1196-8026-4B52-A3AC-4F056EE7E295}"/>
    <dgm:cxn modelId="{7A9D5A18-3793-49FD-9557-1F0CC379F89C}" srcId="{7D6FBD79-EDD5-44C3-BF99-D3AE3C32B65E}" destId="{E0A5F2BC-F549-4383-90B4-D32ABD2E7C02}" srcOrd="1" destOrd="0" parTransId="{E46438C5-FF9F-4474-8A05-AC8814560739}" sibTransId="{6E242C9E-9158-4CDD-BFD9-98459A1C4E89}"/>
    <dgm:cxn modelId="{1E236399-C8C8-46AD-8539-C69BCE17DF91}" srcId="{7D6FBD79-EDD5-44C3-BF99-D3AE3C32B65E}" destId="{6DFC517F-FD0C-4C75-8031-515439C8DAA3}" srcOrd="2" destOrd="0" parTransId="{CBB53512-1CAE-47BB-AC7E-2196216B5EEF}" sibTransId="{18F2EB30-67B7-4EF6-8A62-8F6080724CFA}"/>
    <dgm:cxn modelId="{1691383E-FF0C-499C-A5FE-6D3FE61C4449}" srcId="{7D6FBD79-EDD5-44C3-BF99-D3AE3C32B65E}" destId="{91DAE495-CC13-420C-A120-181D8315E291}" srcOrd="0" destOrd="0" parTransId="{483BA602-B805-44B2-8852-7E81D474BD31}" sibTransId="{B2770A60-4461-4164-9D82-8E31A1716DE4}"/>
    <dgm:cxn modelId="{FA0D302A-3096-4AAA-8BB8-E25AA71271DC}" type="presOf" srcId="{91DAE495-CC13-420C-A120-181D8315E291}" destId="{7042D451-E702-411F-B6BB-F64820CC8ACC}" srcOrd="0" destOrd="0" presId="urn:microsoft.com/office/officeart/2005/8/layout/hList3"/>
    <dgm:cxn modelId="{22781AF5-BEF0-4013-BE7A-B69541DA02ED}" type="presOf" srcId="{FEB015AE-1192-4B69-A123-864BE3E5FA4B}" destId="{16841BE1-4916-42D8-B883-532D767ABC1B}" srcOrd="0" destOrd="0" presId="urn:microsoft.com/office/officeart/2005/8/layout/hList3"/>
    <dgm:cxn modelId="{DD144932-F802-4DC5-9094-37627DF55CA6}" type="presOf" srcId="{A5B9DCF9-44A4-41C1-8F76-B4861CAB13E9}" destId="{0A1B0883-5B1B-42B4-945D-2012D2CF8BFD}" srcOrd="0" destOrd="0" presId="urn:microsoft.com/office/officeart/2005/8/layout/hList3"/>
    <dgm:cxn modelId="{862AB9BA-4C71-45BE-AD29-3E4371930D81}" type="presOf" srcId="{7D6FBD79-EDD5-44C3-BF99-D3AE3C32B65E}" destId="{4C72FBF7-0F48-4C01-BC6D-8ACF88A85B29}" srcOrd="0" destOrd="0" presId="urn:microsoft.com/office/officeart/2005/8/layout/hList3"/>
    <dgm:cxn modelId="{B71DEC14-1CB3-4EA6-B1C7-87358C25DFF7}" type="presParOf" srcId="{0A1B0883-5B1B-42B4-945D-2012D2CF8BFD}" destId="{4C72FBF7-0F48-4C01-BC6D-8ACF88A85B29}" srcOrd="0" destOrd="0" presId="urn:microsoft.com/office/officeart/2005/8/layout/hList3"/>
    <dgm:cxn modelId="{47847C04-DE20-462B-A535-A6AB27F8C9F9}" type="presParOf" srcId="{0A1B0883-5B1B-42B4-945D-2012D2CF8BFD}" destId="{FBD85F29-BFE5-4F8C-8B77-F7D5FC8194B6}" srcOrd="1" destOrd="0" presId="urn:microsoft.com/office/officeart/2005/8/layout/hList3"/>
    <dgm:cxn modelId="{87D1AA7A-0AF8-4600-B807-826560BDA526}" type="presParOf" srcId="{FBD85F29-BFE5-4F8C-8B77-F7D5FC8194B6}" destId="{7042D451-E702-411F-B6BB-F64820CC8ACC}" srcOrd="0" destOrd="0" presId="urn:microsoft.com/office/officeart/2005/8/layout/hList3"/>
    <dgm:cxn modelId="{F1F85F70-55D9-4274-9A75-8E0735B19F10}" type="presParOf" srcId="{FBD85F29-BFE5-4F8C-8B77-F7D5FC8194B6}" destId="{662AAE92-7FA9-4107-BFF8-B6C2B49A53F9}" srcOrd="1" destOrd="0" presId="urn:microsoft.com/office/officeart/2005/8/layout/hList3"/>
    <dgm:cxn modelId="{743785CF-8769-43CB-BDFC-B4447A3E02BF}" type="presParOf" srcId="{FBD85F29-BFE5-4F8C-8B77-F7D5FC8194B6}" destId="{01DF9BA8-1742-4B59-BCB8-7F1A235BB7B1}" srcOrd="2" destOrd="0" presId="urn:microsoft.com/office/officeart/2005/8/layout/hList3"/>
    <dgm:cxn modelId="{31D40B20-4836-41FF-A996-7250004B3118}" type="presParOf" srcId="{FBD85F29-BFE5-4F8C-8B77-F7D5FC8194B6}" destId="{16841BE1-4916-42D8-B883-532D767ABC1B}" srcOrd="3" destOrd="0" presId="urn:microsoft.com/office/officeart/2005/8/layout/hList3"/>
    <dgm:cxn modelId="{FB879F0E-DFA1-479B-A1E5-47001574232F}" type="presParOf" srcId="{0A1B0883-5B1B-42B4-945D-2012D2CF8BFD}" destId="{A8612A3D-9412-4A61-B4D1-D07BE43B1480}"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35D514E-A388-4F5D-B965-448B802E604A}" type="doc">
      <dgm:prSet loTypeId="urn:microsoft.com/office/officeart/2005/8/layout/hierarchy4" loCatId="hierarchy" qsTypeId="urn:microsoft.com/office/officeart/2005/8/quickstyle/simple1" qsCatId="simple" csTypeId="urn:microsoft.com/office/officeart/2005/8/colors/colorful2" csCatId="colorful" phldr="1"/>
      <dgm:spPr/>
      <dgm:t>
        <a:bodyPr/>
        <a:lstStyle/>
        <a:p>
          <a:endParaRPr lang="en-GB"/>
        </a:p>
      </dgm:t>
    </dgm:pt>
    <dgm:pt modelId="{1D069ECB-D89D-4C8B-8D0E-56C57DC4707F}">
      <dgm:prSet custT="1"/>
      <dgm:spPr>
        <a:solidFill>
          <a:srgbClr val="C00000"/>
        </a:solidFill>
      </dgm:spPr>
      <dgm:t>
        <a:bodyPr/>
        <a:lstStyle/>
        <a:p>
          <a:pPr rtl="0"/>
          <a:r>
            <a:rPr lang="en-US" sz="2400" dirty="0" smtClean="0"/>
            <a:t>A transaction or an arrangement</a:t>
          </a:r>
          <a:endParaRPr lang="en-GB" sz="2400" dirty="0"/>
        </a:p>
      </dgm:t>
    </dgm:pt>
    <dgm:pt modelId="{9E971A6F-0A39-41A2-ADCE-EA1A2CEDF8BA}" type="parTrans" cxnId="{5D81A668-5E27-43EB-92B9-12A87A7714CB}">
      <dgm:prSet/>
      <dgm:spPr/>
      <dgm:t>
        <a:bodyPr/>
        <a:lstStyle/>
        <a:p>
          <a:endParaRPr lang="en-GB"/>
        </a:p>
      </dgm:t>
    </dgm:pt>
    <dgm:pt modelId="{1657DAAB-4B52-496F-BB90-2A879B218A2D}" type="sibTrans" cxnId="{5D81A668-5E27-43EB-92B9-12A87A7714CB}">
      <dgm:prSet/>
      <dgm:spPr/>
      <dgm:t>
        <a:bodyPr/>
        <a:lstStyle/>
        <a:p>
          <a:endParaRPr lang="en-GB"/>
        </a:p>
      </dgm:t>
    </dgm:pt>
    <dgm:pt modelId="{2A6397F5-B86D-4190-92E1-19E38FDFE2A6}">
      <dgm:prSet/>
      <dgm:spPr/>
      <dgm:t>
        <a:bodyPr/>
        <a:lstStyle/>
        <a:p>
          <a:pPr rtl="0"/>
          <a:r>
            <a:rPr lang="en-US" dirty="0" smtClean="0"/>
            <a:t>(a) where a property is transferred to, or </a:t>
          </a:r>
          <a:r>
            <a:rPr lang="en-US" b="1" u="sng" dirty="0" smtClean="0">
              <a:solidFill>
                <a:srgbClr val="FF0000"/>
              </a:solidFill>
            </a:rPr>
            <a:t>is held</a:t>
          </a:r>
          <a:r>
            <a:rPr lang="en-US" dirty="0" smtClean="0"/>
            <a:t> by, a person, </a:t>
          </a:r>
          <a:endParaRPr lang="en-US" dirty="0"/>
        </a:p>
      </dgm:t>
    </dgm:pt>
    <dgm:pt modelId="{E4706237-98A5-42EC-8BDD-CF08D4A5B95F}" type="parTrans" cxnId="{2BDD1452-0951-42EA-897C-84B3DB9D93F9}">
      <dgm:prSet/>
      <dgm:spPr/>
      <dgm:t>
        <a:bodyPr/>
        <a:lstStyle/>
        <a:p>
          <a:endParaRPr lang="en-GB"/>
        </a:p>
      </dgm:t>
    </dgm:pt>
    <dgm:pt modelId="{7F8793CA-A07A-4C3D-91FF-8D1253F4C18A}" type="sibTrans" cxnId="{2BDD1452-0951-42EA-897C-84B3DB9D93F9}">
      <dgm:prSet/>
      <dgm:spPr/>
      <dgm:t>
        <a:bodyPr/>
        <a:lstStyle/>
        <a:p>
          <a:endParaRPr lang="en-GB"/>
        </a:p>
      </dgm:t>
    </dgm:pt>
    <dgm:pt modelId="{AB5E63DE-13E4-489B-A1A3-5A08B2F652AF}">
      <dgm:prSet/>
      <dgm:spPr/>
      <dgm:t>
        <a:bodyPr/>
        <a:lstStyle/>
        <a:p>
          <a:pPr rtl="0"/>
          <a:r>
            <a:rPr lang="en-US" dirty="0" smtClean="0"/>
            <a:t>(b) the property is held for the immediate or future benefit, direct or indirect, </a:t>
          </a:r>
          <a:endParaRPr lang="en-GB" dirty="0"/>
        </a:p>
      </dgm:t>
    </dgm:pt>
    <dgm:pt modelId="{CD0B4B23-D3BC-4B6E-B1A9-DDF4CFCB0B1A}" type="parTrans" cxnId="{6C009620-A537-4991-AB94-7C6EC9444977}">
      <dgm:prSet/>
      <dgm:spPr/>
      <dgm:t>
        <a:bodyPr/>
        <a:lstStyle/>
        <a:p>
          <a:endParaRPr lang="en-GB"/>
        </a:p>
      </dgm:t>
    </dgm:pt>
    <dgm:pt modelId="{46C5FB1A-4842-44BC-BDBF-69BDA59EF571}" type="sibTrans" cxnId="{6C009620-A537-4991-AB94-7C6EC9444977}">
      <dgm:prSet/>
      <dgm:spPr/>
      <dgm:t>
        <a:bodyPr/>
        <a:lstStyle/>
        <a:p>
          <a:endParaRPr lang="en-GB"/>
        </a:p>
      </dgm:t>
    </dgm:pt>
    <dgm:pt modelId="{3F2323D9-A961-4C22-B430-90C3A6500278}">
      <dgm:prSet/>
      <dgm:spPr/>
      <dgm:t>
        <a:bodyPr/>
        <a:lstStyle/>
        <a:p>
          <a:pPr rtl="0"/>
          <a:r>
            <a:rPr lang="en-US" dirty="0" smtClean="0"/>
            <a:t>and the consideration for such property has been provided, or paid by, another person; AND</a:t>
          </a:r>
          <a:endParaRPr lang="en-US" dirty="0"/>
        </a:p>
      </dgm:t>
    </dgm:pt>
    <dgm:pt modelId="{DFD54740-69A9-45A3-B4FC-EEF2AD0B29D2}" type="parTrans" cxnId="{2C2B8229-F83C-4AE8-8770-6469AF7EDA27}">
      <dgm:prSet/>
      <dgm:spPr/>
      <dgm:t>
        <a:bodyPr/>
        <a:lstStyle/>
        <a:p>
          <a:endParaRPr lang="en-GB"/>
        </a:p>
      </dgm:t>
    </dgm:pt>
    <dgm:pt modelId="{81619706-1EB0-4378-A9E6-9F53828CA31F}" type="sibTrans" cxnId="{2C2B8229-F83C-4AE8-8770-6469AF7EDA27}">
      <dgm:prSet/>
      <dgm:spPr/>
      <dgm:t>
        <a:bodyPr/>
        <a:lstStyle/>
        <a:p>
          <a:endParaRPr lang="en-GB"/>
        </a:p>
      </dgm:t>
    </dgm:pt>
    <dgm:pt modelId="{1F00678E-A726-4E96-9600-536F76D636A4}">
      <dgm:prSet/>
      <dgm:spPr/>
      <dgm:t>
        <a:bodyPr/>
        <a:lstStyle/>
        <a:p>
          <a:pPr rtl="0"/>
          <a:r>
            <a:rPr lang="en-US" smtClean="0"/>
            <a:t>of </a:t>
          </a:r>
          <a:r>
            <a:rPr lang="en-US" dirty="0" smtClean="0"/>
            <a:t>the person who has provided the consideration</a:t>
          </a:r>
          <a:endParaRPr lang="en-GB" dirty="0"/>
        </a:p>
      </dgm:t>
    </dgm:pt>
    <dgm:pt modelId="{95DEA2A8-BD81-4CE3-A1A7-809A372D6B48}" type="parTrans" cxnId="{B6F3427D-CA2A-4416-A9C1-FBE18B925A4C}">
      <dgm:prSet/>
      <dgm:spPr/>
      <dgm:t>
        <a:bodyPr/>
        <a:lstStyle/>
        <a:p>
          <a:endParaRPr lang="en-US"/>
        </a:p>
      </dgm:t>
    </dgm:pt>
    <dgm:pt modelId="{37E9E51F-9736-4122-A62C-8DBE6C09CEC6}" type="sibTrans" cxnId="{B6F3427D-CA2A-4416-A9C1-FBE18B925A4C}">
      <dgm:prSet/>
      <dgm:spPr/>
      <dgm:t>
        <a:bodyPr/>
        <a:lstStyle/>
        <a:p>
          <a:endParaRPr lang="en-US"/>
        </a:p>
      </dgm:t>
    </dgm:pt>
    <dgm:pt modelId="{485C18C3-6405-43ED-9037-65FEF411A843}" type="pres">
      <dgm:prSet presAssocID="{735D514E-A388-4F5D-B965-448B802E604A}" presName="Name0" presStyleCnt="0">
        <dgm:presLayoutVars>
          <dgm:chPref val="1"/>
          <dgm:dir/>
          <dgm:animOne val="branch"/>
          <dgm:animLvl val="lvl"/>
          <dgm:resizeHandles/>
        </dgm:presLayoutVars>
      </dgm:prSet>
      <dgm:spPr/>
      <dgm:t>
        <a:bodyPr/>
        <a:lstStyle/>
        <a:p>
          <a:endParaRPr lang="en-US"/>
        </a:p>
      </dgm:t>
    </dgm:pt>
    <dgm:pt modelId="{04714B53-0042-46D0-82AE-5A0EA4AB0E2B}" type="pres">
      <dgm:prSet presAssocID="{1D069ECB-D89D-4C8B-8D0E-56C57DC4707F}" presName="vertOne" presStyleCnt="0"/>
      <dgm:spPr/>
      <dgm:t>
        <a:bodyPr/>
        <a:lstStyle/>
        <a:p>
          <a:endParaRPr lang="en-US"/>
        </a:p>
      </dgm:t>
    </dgm:pt>
    <dgm:pt modelId="{887AD30E-65EF-469A-82B0-18B192FE7875}" type="pres">
      <dgm:prSet presAssocID="{1D069ECB-D89D-4C8B-8D0E-56C57DC4707F}" presName="txOne" presStyleLbl="node0" presStyleIdx="0" presStyleCnt="1">
        <dgm:presLayoutVars>
          <dgm:chPref val="3"/>
        </dgm:presLayoutVars>
      </dgm:prSet>
      <dgm:spPr/>
      <dgm:t>
        <a:bodyPr/>
        <a:lstStyle/>
        <a:p>
          <a:endParaRPr lang="en-US"/>
        </a:p>
      </dgm:t>
    </dgm:pt>
    <dgm:pt modelId="{95FC912C-AC3B-4463-BD14-E3A2FCEC38AC}" type="pres">
      <dgm:prSet presAssocID="{1D069ECB-D89D-4C8B-8D0E-56C57DC4707F}" presName="parTransOne" presStyleCnt="0"/>
      <dgm:spPr/>
      <dgm:t>
        <a:bodyPr/>
        <a:lstStyle/>
        <a:p>
          <a:endParaRPr lang="en-US"/>
        </a:p>
      </dgm:t>
    </dgm:pt>
    <dgm:pt modelId="{B131AD31-973D-4B24-B7B0-EAF4F9E30B0D}" type="pres">
      <dgm:prSet presAssocID="{1D069ECB-D89D-4C8B-8D0E-56C57DC4707F}" presName="horzOne" presStyleCnt="0"/>
      <dgm:spPr/>
      <dgm:t>
        <a:bodyPr/>
        <a:lstStyle/>
        <a:p>
          <a:endParaRPr lang="en-US"/>
        </a:p>
      </dgm:t>
    </dgm:pt>
    <dgm:pt modelId="{53C8EA1B-99F8-4262-AB26-BAFB898F4D24}" type="pres">
      <dgm:prSet presAssocID="{2A6397F5-B86D-4190-92E1-19E38FDFE2A6}" presName="vertTwo" presStyleCnt="0"/>
      <dgm:spPr/>
      <dgm:t>
        <a:bodyPr/>
        <a:lstStyle/>
        <a:p>
          <a:endParaRPr lang="en-US"/>
        </a:p>
      </dgm:t>
    </dgm:pt>
    <dgm:pt modelId="{52CD0249-22A2-40DE-BB80-6194397F237C}" type="pres">
      <dgm:prSet presAssocID="{2A6397F5-B86D-4190-92E1-19E38FDFE2A6}" presName="txTwo" presStyleLbl="node2" presStyleIdx="0" presStyleCnt="2">
        <dgm:presLayoutVars>
          <dgm:chPref val="3"/>
        </dgm:presLayoutVars>
      </dgm:prSet>
      <dgm:spPr/>
      <dgm:t>
        <a:bodyPr/>
        <a:lstStyle/>
        <a:p>
          <a:endParaRPr lang="en-US"/>
        </a:p>
      </dgm:t>
    </dgm:pt>
    <dgm:pt modelId="{49B728FB-730E-4929-981E-7688C7BE95AB}" type="pres">
      <dgm:prSet presAssocID="{2A6397F5-B86D-4190-92E1-19E38FDFE2A6}" presName="parTransTwo" presStyleCnt="0"/>
      <dgm:spPr/>
      <dgm:t>
        <a:bodyPr/>
        <a:lstStyle/>
        <a:p>
          <a:endParaRPr lang="en-US"/>
        </a:p>
      </dgm:t>
    </dgm:pt>
    <dgm:pt modelId="{6FC5B50E-75F0-4627-96F1-F7D4BECEA6BC}" type="pres">
      <dgm:prSet presAssocID="{2A6397F5-B86D-4190-92E1-19E38FDFE2A6}" presName="horzTwo" presStyleCnt="0"/>
      <dgm:spPr/>
      <dgm:t>
        <a:bodyPr/>
        <a:lstStyle/>
        <a:p>
          <a:endParaRPr lang="en-US"/>
        </a:p>
      </dgm:t>
    </dgm:pt>
    <dgm:pt modelId="{550A89EF-D195-4CA6-82C7-AC918FD22E00}" type="pres">
      <dgm:prSet presAssocID="{3F2323D9-A961-4C22-B430-90C3A6500278}" presName="vertThree" presStyleCnt="0"/>
      <dgm:spPr/>
      <dgm:t>
        <a:bodyPr/>
        <a:lstStyle/>
        <a:p>
          <a:endParaRPr lang="en-US"/>
        </a:p>
      </dgm:t>
    </dgm:pt>
    <dgm:pt modelId="{046DD2FB-6BD0-4A01-9ED8-890D1894C2B9}" type="pres">
      <dgm:prSet presAssocID="{3F2323D9-A961-4C22-B430-90C3A6500278}" presName="txThree" presStyleLbl="node3" presStyleIdx="0" presStyleCnt="2">
        <dgm:presLayoutVars>
          <dgm:chPref val="3"/>
        </dgm:presLayoutVars>
      </dgm:prSet>
      <dgm:spPr/>
      <dgm:t>
        <a:bodyPr/>
        <a:lstStyle/>
        <a:p>
          <a:endParaRPr lang="en-US"/>
        </a:p>
      </dgm:t>
    </dgm:pt>
    <dgm:pt modelId="{A1A6C613-51E9-4C0B-B16B-AA71C7EB6432}" type="pres">
      <dgm:prSet presAssocID="{3F2323D9-A961-4C22-B430-90C3A6500278}" presName="horzThree" presStyleCnt="0"/>
      <dgm:spPr/>
      <dgm:t>
        <a:bodyPr/>
        <a:lstStyle/>
        <a:p>
          <a:endParaRPr lang="en-US"/>
        </a:p>
      </dgm:t>
    </dgm:pt>
    <dgm:pt modelId="{D8E9FB33-DF1F-47A8-9730-282F5D0EC290}" type="pres">
      <dgm:prSet presAssocID="{7F8793CA-A07A-4C3D-91FF-8D1253F4C18A}" presName="sibSpaceTwo" presStyleCnt="0"/>
      <dgm:spPr/>
      <dgm:t>
        <a:bodyPr/>
        <a:lstStyle/>
        <a:p>
          <a:endParaRPr lang="en-US"/>
        </a:p>
      </dgm:t>
    </dgm:pt>
    <dgm:pt modelId="{D606B5C8-BF42-4A45-98B0-9F9F9CDC22AE}" type="pres">
      <dgm:prSet presAssocID="{AB5E63DE-13E4-489B-A1A3-5A08B2F652AF}" presName="vertTwo" presStyleCnt="0"/>
      <dgm:spPr/>
      <dgm:t>
        <a:bodyPr/>
        <a:lstStyle/>
        <a:p>
          <a:endParaRPr lang="en-US"/>
        </a:p>
      </dgm:t>
    </dgm:pt>
    <dgm:pt modelId="{683BAB65-76FB-4E73-BEC6-ED6B2470ADD4}" type="pres">
      <dgm:prSet presAssocID="{AB5E63DE-13E4-489B-A1A3-5A08B2F652AF}" presName="txTwo" presStyleLbl="node2" presStyleIdx="1" presStyleCnt="2">
        <dgm:presLayoutVars>
          <dgm:chPref val="3"/>
        </dgm:presLayoutVars>
      </dgm:prSet>
      <dgm:spPr/>
      <dgm:t>
        <a:bodyPr/>
        <a:lstStyle/>
        <a:p>
          <a:endParaRPr lang="en-GB"/>
        </a:p>
      </dgm:t>
    </dgm:pt>
    <dgm:pt modelId="{0F517B98-4B60-457B-81B6-E96563C48B6D}" type="pres">
      <dgm:prSet presAssocID="{AB5E63DE-13E4-489B-A1A3-5A08B2F652AF}" presName="parTransTwo" presStyleCnt="0"/>
      <dgm:spPr/>
      <dgm:t>
        <a:bodyPr/>
        <a:lstStyle/>
        <a:p>
          <a:endParaRPr lang="en-US"/>
        </a:p>
      </dgm:t>
    </dgm:pt>
    <dgm:pt modelId="{0FF7716D-6E62-4BB9-9959-8E76274865DC}" type="pres">
      <dgm:prSet presAssocID="{AB5E63DE-13E4-489B-A1A3-5A08B2F652AF}" presName="horzTwo" presStyleCnt="0"/>
      <dgm:spPr/>
      <dgm:t>
        <a:bodyPr/>
        <a:lstStyle/>
        <a:p>
          <a:endParaRPr lang="en-US"/>
        </a:p>
      </dgm:t>
    </dgm:pt>
    <dgm:pt modelId="{F9D41D9A-B0A6-4AA0-A61C-ED2F2074487A}" type="pres">
      <dgm:prSet presAssocID="{1F00678E-A726-4E96-9600-536F76D636A4}" presName="vertThree" presStyleCnt="0"/>
      <dgm:spPr/>
      <dgm:t>
        <a:bodyPr/>
        <a:lstStyle/>
        <a:p>
          <a:endParaRPr lang="en-US"/>
        </a:p>
      </dgm:t>
    </dgm:pt>
    <dgm:pt modelId="{8A9DDFA2-1D27-4F2F-94B9-81015BF70A0A}" type="pres">
      <dgm:prSet presAssocID="{1F00678E-A726-4E96-9600-536F76D636A4}" presName="txThree" presStyleLbl="node3" presStyleIdx="1" presStyleCnt="2">
        <dgm:presLayoutVars>
          <dgm:chPref val="3"/>
        </dgm:presLayoutVars>
      </dgm:prSet>
      <dgm:spPr/>
      <dgm:t>
        <a:bodyPr/>
        <a:lstStyle/>
        <a:p>
          <a:endParaRPr lang="en-US"/>
        </a:p>
      </dgm:t>
    </dgm:pt>
    <dgm:pt modelId="{B5984FC3-FC97-407A-8253-C801A41AEEB2}" type="pres">
      <dgm:prSet presAssocID="{1F00678E-A726-4E96-9600-536F76D636A4}" presName="horzThree" presStyleCnt="0"/>
      <dgm:spPr/>
      <dgm:t>
        <a:bodyPr/>
        <a:lstStyle/>
        <a:p>
          <a:endParaRPr lang="en-US"/>
        </a:p>
      </dgm:t>
    </dgm:pt>
  </dgm:ptLst>
  <dgm:cxnLst>
    <dgm:cxn modelId="{B3DCC590-408E-4E97-A75A-612BD83B8FD6}" type="presOf" srcId="{735D514E-A388-4F5D-B965-448B802E604A}" destId="{485C18C3-6405-43ED-9037-65FEF411A843}" srcOrd="0" destOrd="0" presId="urn:microsoft.com/office/officeart/2005/8/layout/hierarchy4"/>
    <dgm:cxn modelId="{2B12B253-BDCF-46E2-9ACA-779A55A6BBC0}" type="presOf" srcId="{1D069ECB-D89D-4C8B-8D0E-56C57DC4707F}" destId="{887AD30E-65EF-469A-82B0-18B192FE7875}" srcOrd="0" destOrd="0" presId="urn:microsoft.com/office/officeart/2005/8/layout/hierarchy4"/>
    <dgm:cxn modelId="{855D58CA-C03F-4279-97A4-46B8D7EDF5D6}" type="presOf" srcId="{3F2323D9-A961-4C22-B430-90C3A6500278}" destId="{046DD2FB-6BD0-4A01-9ED8-890D1894C2B9}" srcOrd="0" destOrd="0" presId="urn:microsoft.com/office/officeart/2005/8/layout/hierarchy4"/>
    <dgm:cxn modelId="{22BC3026-3EA1-4B6B-B37E-AAF0A3B8785A}" type="presOf" srcId="{1F00678E-A726-4E96-9600-536F76D636A4}" destId="{8A9DDFA2-1D27-4F2F-94B9-81015BF70A0A}" srcOrd="0" destOrd="0" presId="urn:microsoft.com/office/officeart/2005/8/layout/hierarchy4"/>
    <dgm:cxn modelId="{6C009620-A537-4991-AB94-7C6EC9444977}" srcId="{1D069ECB-D89D-4C8B-8D0E-56C57DC4707F}" destId="{AB5E63DE-13E4-489B-A1A3-5A08B2F652AF}" srcOrd="1" destOrd="0" parTransId="{CD0B4B23-D3BC-4B6E-B1A9-DDF4CFCB0B1A}" sibTransId="{46C5FB1A-4842-44BC-BDBF-69BDA59EF571}"/>
    <dgm:cxn modelId="{B96C21F0-C002-4773-8B6D-962B6B451B29}" type="presOf" srcId="{AB5E63DE-13E4-489B-A1A3-5A08B2F652AF}" destId="{683BAB65-76FB-4E73-BEC6-ED6B2470ADD4}" srcOrd="0" destOrd="0" presId="urn:microsoft.com/office/officeart/2005/8/layout/hierarchy4"/>
    <dgm:cxn modelId="{ED9008F2-AB62-49DB-8D28-6A9DDE5A2DBC}" type="presOf" srcId="{2A6397F5-B86D-4190-92E1-19E38FDFE2A6}" destId="{52CD0249-22A2-40DE-BB80-6194397F237C}" srcOrd="0" destOrd="0" presId="urn:microsoft.com/office/officeart/2005/8/layout/hierarchy4"/>
    <dgm:cxn modelId="{2BDD1452-0951-42EA-897C-84B3DB9D93F9}" srcId="{1D069ECB-D89D-4C8B-8D0E-56C57DC4707F}" destId="{2A6397F5-B86D-4190-92E1-19E38FDFE2A6}" srcOrd="0" destOrd="0" parTransId="{E4706237-98A5-42EC-8BDD-CF08D4A5B95F}" sibTransId="{7F8793CA-A07A-4C3D-91FF-8D1253F4C18A}"/>
    <dgm:cxn modelId="{2C2B8229-F83C-4AE8-8770-6469AF7EDA27}" srcId="{2A6397F5-B86D-4190-92E1-19E38FDFE2A6}" destId="{3F2323D9-A961-4C22-B430-90C3A6500278}" srcOrd="0" destOrd="0" parTransId="{DFD54740-69A9-45A3-B4FC-EEF2AD0B29D2}" sibTransId="{81619706-1EB0-4378-A9E6-9F53828CA31F}"/>
    <dgm:cxn modelId="{B6F3427D-CA2A-4416-A9C1-FBE18B925A4C}" srcId="{AB5E63DE-13E4-489B-A1A3-5A08B2F652AF}" destId="{1F00678E-A726-4E96-9600-536F76D636A4}" srcOrd="0" destOrd="0" parTransId="{95DEA2A8-BD81-4CE3-A1A7-809A372D6B48}" sibTransId="{37E9E51F-9736-4122-A62C-8DBE6C09CEC6}"/>
    <dgm:cxn modelId="{5D81A668-5E27-43EB-92B9-12A87A7714CB}" srcId="{735D514E-A388-4F5D-B965-448B802E604A}" destId="{1D069ECB-D89D-4C8B-8D0E-56C57DC4707F}" srcOrd="0" destOrd="0" parTransId="{9E971A6F-0A39-41A2-ADCE-EA1A2CEDF8BA}" sibTransId="{1657DAAB-4B52-496F-BB90-2A879B218A2D}"/>
    <dgm:cxn modelId="{16A3541B-6F40-43D2-84D2-49FDA5C8224D}" type="presParOf" srcId="{485C18C3-6405-43ED-9037-65FEF411A843}" destId="{04714B53-0042-46D0-82AE-5A0EA4AB0E2B}" srcOrd="0" destOrd="0" presId="urn:microsoft.com/office/officeart/2005/8/layout/hierarchy4"/>
    <dgm:cxn modelId="{A74D7BA5-4005-4FB0-AF22-F60ED87CAC08}" type="presParOf" srcId="{04714B53-0042-46D0-82AE-5A0EA4AB0E2B}" destId="{887AD30E-65EF-469A-82B0-18B192FE7875}" srcOrd="0" destOrd="0" presId="urn:microsoft.com/office/officeart/2005/8/layout/hierarchy4"/>
    <dgm:cxn modelId="{070ACF69-7FF2-4C6D-A66F-A8B69367E960}" type="presParOf" srcId="{04714B53-0042-46D0-82AE-5A0EA4AB0E2B}" destId="{95FC912C-AC3B-4463-BD14-E3A2FCEC38AC}" srcOrd="1" destOrd="0" presId="urn:microsoft.com/office/officeart/2005/8/layout/hierarchy4"/>
    <dgm:cxn modelId="{B9DCD763-16A4-444A-B2D9-D4B22F5DB12A}" type="presParOf" srcId="{04714B53-0042-46D0-82AE-5A0EA4AB0E2B}" destId="{B131AD31-973D-4B24-B7B0-EAF4F9E30B0D}" srcOrd="2" destOrd="0" presId="urn:microsoft.com/office/officeart/2005/8/layout/hierarchy4"/>
    <dgm:cxn modelId="{700A5686-D813-4B0F-8897-9340E1A0D82F}" type="presParOf" srcId="{B131AD31-973D-4B24-B7B0-EAF4F9E30B0D}" destId="{53C8EA1B-99F8-4262-AB26-BAFB898F4D24}" srcOrd="0" destOrd="0" presId="urn:microsoft.com/office/officeart/2005/8/layout/hierarchy4"/>
    <dgm:cxn modelId="{8A8ACF4B-6E12-4799-AB32-A8513E08060C}" type="presParOf" srcId="{53C8EA1B-99F8-4262-AB26-BAFB898F4D24}" destId="{52CD0249-22A2-40DE-BB80-6194397F237C}" srcOrd="0" destOrd="0" presId="urn:microsoft.com/office/officeart/2005/8/layout/hierarchy4"/>
    <dgm:cxn modelId="{3D8F6B1A-DE02-474F-A914-97A3493931D0}" type="presParOf" srcId="{53C8EA1B-99F8-4262-AB26-BAFB898F4D24}" destId="{49B728FB-730E-4929-981E-7688C7BE95AB}" srcOrd="1" destOrd="0" presId="urn:microsoft.com/office/officeart/2005/8/layout/hierarchy4"/>
    <dgm:cxn modelId="{04B3A72A-390F-4F64-89EC-EDA9534CD8B1}" type="presParOf" srcId="{53C8EA1B-99F8-4262-AB26-BAFB898F4D24}" destId="{6FC5B50E-75F0-4627-96F1-F7D4BECEA6BC}" srcOrd="2" destOrd="0" presId="urn:microsoft.com/office/officeart/2005/8/layout/hierarchy4"/>
    <dgm:cxn modelId="{76754F2C-9FB2-4C72-B1E0-4351A127F255}" type="presParOf" srcId="{6FC5B50E-75F0-4627-96F1-F7D4BECEA6BC}" destId="{550A89EF-D195-4CA6-82C7-AC918FD22E00}" srcOrd="0" destOrd="0" presId="urn:microsoft.com/office/officeart/2005/8/layout/hierarchy4"/>
    <dgm:cxn modelId="{CD902AF7-5DE3-41DC-B032-445539F29CE4}" type="presParOf" srcId="{550A89EF-D195-4CA6-82C7-AC918FD22E00}" destId="{046DD2FB-6BD0-4A01-9ED8-890D1894C2B9}" srcOrd="0" destOrd="0" presId="urn:microsoft.com/office/officeart/2005/8/layout/hierarchy4"/>
    <dgm:cxn modelId="{51A22E13-86E6-4543-B874-652ECE457845}" type="presParOf" srcId="{550A89EF-D195-4CA6-82C7-AC918FD22E00}" destId="{A1A6C613-51E9-4C0B-B16B-AA71C7EB6432}" srcOrd="1" destOrd="0" presId="urn:microsoft.com/office/officeart/2005/8/layout/hierarchy4"/>
    <dgm:cxn modelId="{ECCA8B9D-84A4-47B7-B6E4-7B9047BB3135}" type="presParOf" srcId="{B131AD31-973D-4B24-B7B0-EAF4F9E30B0D}" destId="{D8E9FB33-DF1F-47A8-9730-282F5D0EC290}" srcOrd="1" destOrd="0" presId="urn:microsoft.com/office/officeart/2005/8/layout/hierarchy4"/>
    <dgm:cxn modelId="{FF79D644-6549-46FF-9AD1-6777FE9AC736}" type="presParOf" srcId="{B131AD31-973D-4B24-B7B0-EAF4F9E30B0D}" destId="{D606B5C8-BF42-4A45-98B0-9F9F9CDC22AE}" srcOrd="2" destOrd="0" presId="urn:microsoft.com/office/officeart/2005/8/layout/hierarchy4"/>
    <dgm:cxn modelId="{1B6B9DAE-9F10-49FB-B2F5-5A67416A7105}" type="presParOf" srcId="{D606B5C8-BF42-4A45-98B0-9F9F9CDC22AE}" destId="{683BAB65-76FB-4E73-BEC6-ED6B2470ADD4}" srcOrd="0" destOrd="0" presId="urn:microsoft.com/office/officeart/2005/8/layout/hierarchy4"/>
    <dgm:cxn modelId="{015F5FDC-B78B-4DC6-96BA-2D39971AF605}" type="presParOf" srcId="{D606B5C8-BF42-4A45-98B0-9F9F9CDC22AE}" destId="{0F517B98-4B60-457B-81B6-E96563C48B6D}" srcOrd="1" destOrd="0" presId="urn:microsoft.com/office/officeart/2005/8/layout/hierarchy4"/>
    <dgm:cxn modelId="{8F3181B0-51F0-48E2-BF7D-513EABAE8125}" type="presParOf" srcId="{D606B5C8-BF42-4A45-98B0-9F9F9CDC22AE}" destId="{0FF7716D-6E62-4BB9-9959-8E76274865DC}" srcOrd="2" destOrd="0" presId="urn:microsoft.com/office/officeart/2005/8/layout/hierarchy4"/>
    <dgm:cxn modelId="{E96C32A6-D3A7-4210-AE53-2BC14ED588C9}" type="presParOf" srcId="{0FF7716D-6E62-4BB9-9959-8E76274865DC}" destId="{F9D41D9A-B0A6-4AA0-A61C-ED2F2074487A}" srcOrd="0" destOrd="0" presId="urn:microsoft.com/office/officeart/2005/8/layout/hierarchy4"/>
    <dgm:cxn modelId="{411883A3-850D-469E-9B1F-73221169908C}" type="presParOf" srcId="{F9D41D9A-B0A6-4AA0-A61C-ED2F2074487A}" destId="{8A9DDFA2-1D27-4F2F-94B9-81015BF70A0A}" srcOrd="0" destOrd="0" presId="urn:microsoft.com/office/officeart/2005/8/layout/hierarchy4"/>
    <dgm:cxn modelId="{C9DFBC36-8164-4C8A-A1AE-A3C28D6B24BD}" type="presParOf" srcId="{F9D41D9A-B0A6-4AA0-A61C-ED2F2074487A}" destId="{B5984FC3-FC97-407A-8253-C801A41AEEB2}"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17052FB-ED26-4736-83E2-34453B43854A}" type="doc">
      <dgm:prSet loTypeId="urn:microsoft.com/office/officeart/2005/8/layout/bProcess3" loCatId="process" qsTypeId="urn:microsoft.com/office/officeart/2005/8/quickstyle/simple1" qsCatId="simple" csTypeId="urn:microsoft.com/office/officeart/2005/8/colors/colorful2" csCatId="colorful" phldr="1"/>
      <dgm:spPr/>
      <dgm:t>
        <a:bodyPr/>
        <a:lstStyle/>
        <a:p>
          <a:endParaRPr lang="en-GB"/>
        </a:p>
      </dgm:t>
    </dgm:pt>
    <dgm:pt modelId="{F5E73088-C3ED-41B0-B241-4D324B9F2C81}">
      <dgm:prSet/>
      <dgm:spPr/>
      <dgm:t>
        <a:bodyPr/>
        <a:lstStyle/>
        <a:p>
          <a:pPr rtl="0"/>
          <a:r>
            <a:rPr lang="en-US" dirty="0" smtClean="0"/>
            <a:t>a Karta, or a member of a Hindu undivided family, and </a:t>
          </a:r>
          <a:endParaRPr lang="en-US" dirty="0"/>
        </a:p>
      </dgm:t>
    </dgm:pt>
    <dgm:pt modelId="{D5C8B8E7-1F53-49F1-A544-DA62A08476B7}" type="parTrans" cxnId="{3419E805-F578-449D-A095-DD7D83EF4451}">
      <dgm:prSet/>
      <dgm:spPr/>
      <dgm:t>
        <a:bodyPr/>
        <a:lstStyle/>
        <a:p>
          <a:endParaRPr lang="en-GB"/>
        </a:p>
      </dgm:t>
    </dgm:pt>
    <dgm:pt modelId="{C9CEF1D6-FD94-4BEE-B541-156CAA3D038B}" type="sibTrans" cxnId="{3419E805-F578-449D-A095-DD7D83EF4451}">
      <dgm:prSet/>
      <dgm:spPr/>
      <dgm:t>
        <a:bodyPr/>
        <a:lstStyle/>
        <a:p>
          <a:endParaRPr lang="en-GB"/>
        </a:p>
      </dgm:t>
    </dgm:pt>
    <dgm:pt modelId="{084BA556-5E54-45CA-A602-8A88E52FF2E6}">
      <dgm:prSet/>
      <dgm:spPr/>
      <dgm:t>
        <a:bodyPr/>
        <a:lstStyle/>
        <a:p>
          <a:pPr rtl="0"/>
          <a:r>
            <a:rPr lang="en-US" dirty="0" smtClean="0"/>
            <a:t>the property is held for his benefit or benefit of other members in the family and </a:t>
          </a:r>
          <a:endParaRPr lang="en-US" dirty="0"/>
        </a:p>
      </dgm:t>
    </dgm:pt>
    <dgm:pt modelId="{B594A292-742E-46A1-8362-8285F147FB13}" type="parTrans" cxnId="{505C46C9-9A03-48A6-B186-B07244E04E08}">
      <dgm:prSet/>
      <dgm:spPr/>
      <dgm:t>
        <a:bodyPr/>
        <a:lstStyle/>
        <a:p>
          <a:endParaRPr lang="en-GB"/>
        </a:p>
      </dgm:t>
    </dgm:pt>
    <dgm:pt modelId="{64A52A28-20CA-4F93-ADD0-2788A50A6440}" type="sibTrans" cxnId="{505C46C9-9A03-48A6-B186-B07244E04E08}">
      <dgm:prSet/>
      <dgm:spPr/>
      <dgm:t>
        <a:bodyPr/>
        <a:lstStyle/>
        <a:p>
          <a:endParaRPr lang="en-GB"/>
        </a:p>
      </dgm:t>
    </dgm:pt>
    <dgm:pt modelId="{5DBE5770-2F58-44CF-BD7F-E0AADDFAA98E}">
      <dgm:prSet/>
      <dgm:spPr/>
      <dgm:t>
        <a:bodyPr/>
        <a:lstStyle/>
        <a:p>
          <a:pPr rtl="0"/>
          <a:r>
            <a:rPr lang="en-US" dirty="0" smtClean="0"/>
            <a:t>the consideration for such property has been provided or paid </a:t>
          </a:r>
          <a:r>
            <a:rPr lang="en-US" b="1" u="sng" dirty="0" smtClean="0">
              <a:solidFill>
                <a:srgbClr val="FF0000"/>
              </a:solidFill>
            </a:rPr>
            <a:t>out of the known sources </a:t>
          </a:r>
          <a:r>
            <a:rPr lang="en-US" dirty="0" smtClean="0"/>
            <a:t>of the Hindu undivided family.</a:t>
          </a:r>
          <a:endParaRPr lang="en-GB" dirty="0"/>
        </a:p>
      </dgm:t>
    </dgm:pt>
    <dgm:pt modelId="{34923AF8-74B2-491C-A463-F356CB2A4D89}" type="parTrans" cxnId="{D1926B58-35C5-40A9-8FB1-4DB2E400712F}">
      <dgm:prSet/>
      <dgm:spPr/>
      <dgm:t>
        <a:bodyPr/>
        <a:lstStyle/>
        <a:p>
          <a:endParaRPr lang="en-GB"/>
        </a:p>
      </dgm:t>
    </dgm:pt>
    <dgm:pt modelId="{7099C784-3850-4321-BB9F-810E10A49CA2}" type="sibTrans" cxnId="{D1926B58-35C5-40A9-8FB1-4DB2E400712F}">
      <dgm:prSet/>
      <dgm:spPr/>
      <dgm:t>
        <a:bodyPr/>
        <a:lstStyle/>
        <a:p>
          <a:endParaRPr lang="en-GB"/>
        </a:p>
      </dgm:t>
    </dgm:pt>
    <dgm:pt modelId="{7FDAA78A-4772-4BAE-AF19-B52FFF4EB458}" type="pres">
      <dgm:prSet presAssocID="{217052FB-ED26-4736-83E2-34453B43854A}" presName="Name0" presStyleCnt="0">
        <dgm:presLayoutVars>
          <dgm:dir/>
          <dgm:resizeHandles val="exact"/>
        </dgm:presLayoutVars>
      </dgm:prSet>
      <dgm:spPr/>
      <dgm:t>
        <a:bodyPr/>
        <a:lstStyle/>
        <a:p>
          <a:endParaRPr lang="en-US"/>
        </a:p>
      </dgm:t>
    </dgm:pt>
    <dgm:pt modelId="{B42E619E-91FB-4505-9986-D46ACBE17C7F}" type="pres">
      <dgm:prSet presAssocID="{F5E73088-C3ED-41B0-B241-4D324B9F2C81}" presName="node" presStyleLbl="node1" presStyleIdx="0" presStyleCnt="3">
        <dgm:presLayoutVars>
          <dgm:bulletEnabled val="1"/>
        </dgm:presLayoutVars>
      </dgm:prSet>
      <dgm:spPr/>
      <dgm:t>
        <a:bodyPr/>
        <a:lstStyle/>
        <a:p>
          <a:endParaRPr lang="en-GB"/>
        </a:p>
      </dgm:t>
    </dgm:pt>
    <dgm:pt modelId="{614C77CF-49BD-490B-BB66-834B6E801B23}" type="pres">
      <dgm:prSet presAssocID="{C9CEF1D6-FD94-4BEE-B541-156CAA3D038B}" presName="sibTrans" presStyleLbl="sibTrans1D1" presStyleIdx="0" presStyleCnt="2"/>
      <dgm:spPr/>
      <dgm:t>
        <a:bodyPr/>
        <a:lstStyle/>
        <a:p>
          <a:endParaRPr lang="en-US"/>
        </a:p>
      </dgm:t>
    </dgm:pt>
    <dgm:pt modelId="{A61E5D25-944B-47B8-9B36-BA5E689C32AB}" type="pres">
      <dgm:prSet presAssocID="{C9CEF1D6-FD94-4BEE-B541-156CAA3D038B}" presName="connectorText" presStyleLbl="sibTrans1D1" presStyleIdx="0" presStyleCnt="2"/>
      <dgm:spPr/>
      <dgm:t>
        <a:bodyPr/>
        <a:lstStyle/>
        <a:p>
          <a:endParaRPr lang="en-US"/>
        </a:p>
      </dgm:t>
    </dgm:pt>
    <dgm:pt modelId="{79D1002F-C215-4BEE-ABE5-0E291EA22BE7}" type="pres">
      <dgm:prSet presAssocID="{084BA556-5E54-45CA-A602-8A88E52FF2E6}" presName="node" presStyleLbl="node1" presStyleIdx="1" presStyleCnt="3">
        <dgm:presLayoutVars>
          <dgm:bulletEnabled val="1"/>
        </dgm:presLayoutVars>
      </dgm:prSet>
      <dgm:spPr/>
      <dgm:t>
        <a:bodyPr/>
        <a:lstStyle/>
        <a:p>
          <a:endParaRPr lang="en-US"/>
        </a:p>
      </dgm:t>
    </dgm:pt>
    <dgm:pt modelId="{5F685832-9F60-48D1-A559-8302605A66EE}" type="pres">
      <dgm:prSet presAssocID="{64A52A28-20CA-4F93-ADD0-2788A50A6440}" presName="sibTrans" presStyleLbl="sibTrans1D1" presStyleIdx="1" presStyleCnt="2"/>
      <dgm:spPr/>
      <dgm:t>
        <a:bodyPr/>
        <a:lstStyle/>
        <a:p>
          <a:endParaRPr lang="en-US"/>
        </a:p>
      </dgm:t>
    </dgm:pt>
    <dgm:pt modelId="{3AB11A3C-06B9-41A3-B0E9-1EBF7C84E9C5}" type="pres">
      <dgm:prSet presAssocID="{64A52A28-20CA-4F93-ADD0-2788A50A6440}" presName="connectorText" presStyleLbl="sibTrans1D1" presStyleIdx="1" presStyleCnt="2"/>
      <dgm:spPr/>
      <dgm:t>
        <a:bodyPr/>
        <a:lstStyle/>
        <a:p>
          <a:endParaRPr lang="en-US"/>
        </a:p>
      </dgm:t>
    </dgm:pt>
    <dgm:pt modelId="{6D352A08-FFA4-4B8D-96A2-49CDDAA28BB5}" type="pres">
      <dgm:prSet presAssocID="{5DBE5770-2F58-44CF-BD7F-E0AADDFAA98E}" presName="node" presStyleLbl="node1" presStyleIdx="2" presStyleCnt="3">
        <dgm:presLayoutVars>
          <dgm:bulletEnabled val="1"/>
        </dgm:presLayoutVars>
      </dgm:prSet>
      <dgm:spPr/>
      <dgm:t>
        <a:bodyPr/>
        <a:lstStyle/>
        <a:p>
          <a:endParaRPr lang="en-GB"/>
        </a:p>
      </dgm:t>
    </dgm:pt>
  </dgm:ptLst>
  <dgm:cxnLst>
    <dgm:cxn modelId="{339533EB-F534-43CB-8948-AB9370128D67}" type="presOf" srcId="{084BA556-5E54-45CA-A602-8A88E52FF2E6}" destId="{79D1002F-C215-4BEE-ABE5-0E291EA22BE7}" srcOrd="0" destOrd="0" presId="urn:microsoft.com/office/officeart/2005/8/layout/bProcess3"/>
    <dgm:cxn modelId="{D1926B58-35C5-40A9-8FB1-4DB2E400712F}" srcId="{217052FB-ED26-4736-83E2-34453B43854A}" destId="{5DBE5770-2F58-44CF-BD7F-E0AADDFAA98E}" srcOrd="2" destOrd="0" parTransId="{34923AF8-74B2-491C-A463-F356CB2A4D89}" sibTransId="{7099C784-3850-4321-BB9F-810E10A49CA2}"/>
    <dgm:cxn modelId="{DA4D93A2-6D74-4194-B794-E37CAEB17342}" type="presOf" srcId="{64A52A28-20CA-4F93-ADD0-2788A50A6440}" destId="{3AB11A3C-06B9-41A3-B0E9-1EBF7C84E9C5}" srcOrd="1" destOrd="0" presId="urn:microsoft.com/office/officeart/2005/8/layout/bProcess3"/>
    <dgm:cxn modelId="{3419E805-F578-449D-A095-DD7D83EF4451}" srcId="{217052FB-ED26-4736-83E2-34453B43854A}" destId="{F5E73088-C3ED-41B0-B241-4D324B9F2C81}" srcOrd="0" destOrd="0" parTransId="{D5C8B8E7-1F53-49F1-A544-DA62A08476B7}" sibTransId="{C9CEF1D6-FD94-4BEE-B541-156CAA3D038B}"/>
    <dgm:cxn modelId="{D407664F-1811-4CD3-B4B3-3AF1845873D8}" type="presOf" srcId="{5DBE5770-2F58-44CF-BD7F-E0AADDFAA98E}" destId="{6D352A08-FFA4-4B8D-96A2-49CDDAA28BB5}" srcOrd="0" destOrd="0" presId="urn:microsoft.com/office/officeart/2005/8/layout/bProcess3"/>
    <dgm:cxn modelId="{883D0631-FB4C-4E9B-857B-55496FA00C30}" type="presOf" srcId="{F5E73088-C3ED-41B0-B241-4D324B9F2C81}" destId="{B42E619E-91FB-4505-9986-D46ACBE17C7F}" srcOrd="0" destOrd="0" presId="urn:microsoft.com/office/officeart/2005/8/layout/bProcess3"/>
    <dgm:cxn modelId="{2A39756A-9AAD-4FDC-AB49-18A62D9034F7}" type="presOf" srcId="{64A52A28-20CA-4F93-ADD0-2788A50A6440}" destId="{5F685832-9F60-48D1-A559-8302605A66EE}" srcOrd="0" destOrd="0" presId="urn:microsoft.com/office/officeart/2005/8/layout/bProcess3"/>
    <dgm:cxn modelId="{85166805-2760-4A43-A6AE-E0DE411D919E}" type="presOf" srcId="{217052FB-ED26-4736-83E2-34453B43854A}" destId="{7FDAA78A-4772-4BAE-AF19-B52FFF4EB458}" srcOrd="0" destOrd="0" presId="urn:microsoft.com/office/officeart/2005/8/layout/bProcess3"/>
    <dgm:cxn modelId="{8186E76A-C11E-42BE-8A7F-83A0B8D39142}" type="presOf" srcId="{C9CEF1D6-FD94-4BEE-B541-156CAA3D038B}" destId="{614C77CF-49BD-490B-BB66-834B6E801B23}" srcOrd="0" destOrd="0" presId="urn:microsoft.com/office/officeart/2005/8/layout/bProcess3"/>
    <dgm:cxn modelId="{505C46C9-9A03-48A6-B186-B07244E04E08}" srcId="{217052FB-ED26-4736-83E2-34453B43854A}" destId="{084BA556-5E54-45CA-A602-8A88E52FF2E6}" srcOrd="1" destOrd="0" parTransId="{B594A292-742E-46A1-8362-8285F147FB13}" sibTransId="{64A52A28-20CA-4F93-ADD0-2788A50A6440}"/>
    <dgm:cxn modelId="{18DB28F9-A200-4107-96B8-849730C4D60C}" type="presOf" srcId="{C9CEF1D6-FD94-4BEE-B541-156CAA3D038B}" destId="{A61E5D25-944B-47B8-9B36-BA5E689C32AB}" srcOrd="1" destOrd="0" presId="urn:microsoft.com/office/officeart/2005/8/layout/bProcess3"/>
    <dgm:cxn modelId="{ADDEA1FC-ECC2-4A97-9C48-4A3723C6FADD}" type="presParOf" srcId="{7FDAA78A-4772-4BAE-AF19-B52FFF4EB458}" destId="{B42E619E-91FB-4505-9986-D46ACBE17C7F}" srcOrd="0" destOrd="0" presId="urn:microsoft.com/office/officeart/2005/8/layout/bProcess3"/>
    <dgm:cxn modelId="{75A43440-64D9-4A88-A76C-EA8CFA956430}" type="presParOf" srcId="{7FDAA78A-4772-4BAE-AF19-B52FFF4EB458}" destId="{614C77CF-49BD-490B-BB66-834B6E801B23}" srcOrd="1" destOrd="0" presId="urn:microsoft.com/office/officeart/2005/8/layout/bProcess3"/>
    <dgm:cxn modelId="{52560EF8-74BC-4E52-9A7D-4C0CEA0292AF}" type="presParOf" srcId="{614C77CF-49BD-490B-BB66-834B6E801B23}" destId="{A61E5D25-944B-47B8-9B36-BA5E689C32AB}" srcOrd="0" destOrd="0" presId="urn:microsoft.com/office/officeart/2005/8/layout/bProcess3"/>
    <dgm:cxn modelId="{5CC57E39-6CC0-444B-A44B-2B26ABB19335}" type="presParOf" srcId="{7FDAA78A-4772-4BAE-AF19-B52FFF4EB458}" destId="{79D1002F-C215-4BEE-ABE5-0E291EA22BE7}" srcOrd="2" destOrd="0" presId="urn:microsoft.com/office/officeart/2005/8/layout/bProcess3"/>
    <dgm:cxn modelId="{9DBE0056-1CD6-4149-8C9F-337496BC3400}" type="presParOf" srcId="{7FDAA78A-4772-4BAE-AF19-B52FFF4EB458}" destId="{5F685832-9F60-48D1-A559-8302605A66EE}" srcOrd="3" destOrd="0" presId="urn:microsoft.com/office/officeart/2005/8/layout/bProcess3"/>
    <dgm:cxn modelId="{0CF02483-9C00-4DF1-9DB6-F6B921DACEBD}" type="presParOf" srcId="{5F685832-9F60-48D1-A559-8302605A66EE}" destId="{3AB11A3C-06B9-41A3-B0E9-1EBF7C84E9C5}" srcOrd="0" destOrd="0" presId="urn:microsoft.com/office/officeart/2005/8/layout/bProcess3"/>
    <dgm:cxn modelId="{2BB7FC04-38B3-4E6B-AC81-E27AF8F7E788}" type="presParOf" srcId="{7FDAA78A-4772-4BAE-AF19-B52FFF4EB458}" destId="{6D352A08-FFA4-4B8D-96A2-49CDDAA28BB5}" srcOrd="4" destOrd="0" presId="urn:microsoft.com/office/officeart/2005/8/layout/b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104A1A9-2FB2-44D0-88E0-4DF8D3FD1F84}" type="doc">
      <dgm:prSet loTypeId="urn:microsoft.com/office/officeart/2005/8/layout/vProcess5" loCatId="process" qsTypeId="urn:microsoft.com/office/officeart/2005/8/quickstyle/simple1" qsCatId="simple" csTypeId="urn:microsoft.com/office/officeart/2005/8/colors/accent2_1" csCatId="accent2" phldr="1"/>
      <dgm:spPr/>
      <dgm:t>
        <a:bodyPr/>
        <a:lstStyle/>
        <a:p>
          <a:endParaRPr lang="en-GB"/>
        </a:p>
      </dgm:t>
    </dgm:pt>
    <dgm:pt modelId="{E95FCE9A-6904-48AF-88FD-3515EEFE23F5}">
      <dgm:prSet/>
      <dgm:spPr/>
      <dgm:t>
        <a:bodyPr/>
        <a:lstStyle/>
        <a:p>
          <a:pPr rtl="0"/>
          <a:r>
            <a:rPr lang="en-US" dirty="0" smtClean="0"/>
            <a:t>a person standing in a fiduciary capacity for the benefit of another person towards whom he stands in such capacity and  includes</a:t>
          </a:r>
          <a:endParaRPr lang="en-GB" dirty="0"/>
        </a:p>
      </dgm:t>
    </dgm:pt>
    <dgm:pt modelId="{F63345B3-9424-4A10-A2D8-16D130E54DC2}" type="parTrans" cxnId="{2734DD41-347C-482D-816F-E3EBE6D71E28}">
      <dgm:prSet/>
      <dgm:spPr/>
      <dgm:t>
        <a:bodyPr/>
        <a:lstStyle/>
        <a:p>
          <a:endParaRPr lang="en-GB"/>
        </a:p>
      </dgm:t>
    </dgm:pt>
    <dgm:pt modelId="{36BA34F2-599B-453B-BDE6-49FDAB270288}" type="sibTrans" cxnId="{2734DD41-347C-482D-816F-E3EBE6D71E28}">
      <dgm:prSet/>
      <dgm:spPr/>
      <dgm:t>
        <a:bodyPr/>
        <a:lstStyle/>
        <a:p>
          <a:endParaRPr lang="en-GB"/>
        </a:p>
      </dgm:t>
    </dgm:pt>
    <dgm:pt modelId="{71AECD0F-3C26-4D64-A38A-FC6D9433298A}">
      <dgm:prSet/>
      <dgm:spPr/>
      <dgm:t>
        <a:bodyPr/>
        <a:lstStyle/>
        <a:p>
          <a:pPr rtl="0"/>
          <a:r>
            <a:rPr lang="en-US" dirty="0" smtClean="0"/>
            <a:t>a trustee, executor, partner, director of a company, a depository or a participant as an agent of a depository under the Depositories Act, 1996 </a:t>
          </a:r>
          <a:endParaRPr lang="en-US" dirty="0"/>
        </a:p>
      </dgm:t>
    </dgm:pt>
    <dgm:pt modelId="{95290D9D-F871-4DEB-81B3-D62416B0CB9C}" type="parTrans" cxnId="{EF0648C1-387D-4765-B0D1-077B1611D176}">
      <dgm:prSet/>
      <dgm:spPr/>
      <dgm:t>
        <a:bodyPr/>
        <a:lstStyle/>
        <a:p>
          <a:endParaRPr lang="en-GB"/>
        </a:p>
      </dgm:t>
    </dgm:pt>
    <dgm:pt modelId="{28D40964-6F49-479E-8238-A668AE0EE95F}" type="sibTrans" cxnId="{EF0648C1-387D-4765-B0D1-077B1611D176}">
      <dgm:prSet/>
      <dgm:spPr/>
      <dgm:t>
        <a:bodyPr/>
        <a:lstStyle/>
        <a:p>
          <a:endParaRPr lang="en-GB"/>
        </a:p>
      </dgm:t>
    </dgm:pt>
    <dgm:pt modelId="{236068CD-2679-4526-B257-11A1F68C46EB}">
      <dgm:prSet/>
      <dgm:spPr/>
      <dgm:t>
        <a:bodyPr/>
        <a:lstStyle/>
        <a:p>
          <a:pPr rtl="0"/>
          <a:r>
            <a:rPr lang="en-US" dirty="0" smtClean="0"/>
            <a:t>any other person as may be notified by the Central Government for this purpose</a:t>
          </a:r>
          <a:endParaRPr lang="en-GB" dirty="0"/>
        </a:p>
      </dgm:t>
    </dgm:pt>
    <dgm:pt modelId="{5CA1E17A-060E-4F20-8BD0-4FD1DADE6B9F}" type="parTrans" cxnId="{1582BE2C-6750-49C8-AC94-7A0ADC1EA5C7}">
      <dgm:prSet/>
      <dgm:spPr/>
      <dgm:t>
        <a:bodyPr/>
        <a:lstStyle/>
        <a:p>
          <a:endParaRPr lang="en-GB"/>
        </a:p>
      </dgm:t>
    </dgm:pt>
    <dgm:pt modelId="{048252CA-2A63-4CCB-9302-9974837B7E0F}" type="sibTrans" cxnId="{1582BE2C-6750-49C8-AC94-7A0ADC1EA5C7}">
      <dgm:prSet/>
      <dgm:spPr/>
      <dgm:t>
        <a:bodyPr/>
        <a:lstStyle/>
        <a:p>
          <a:endParaRPr lang="en-GB"/>
        </a:p>
      </dgm:t>
    </dgm:pt>
    <dgm:pt modelId="{91F75BEE-D21D-40E2-8307-85964772CE42}" type="pres">
      <dgm:prSet presAssocID="{4104A1A9-2FB2-44D0-88E0-4DF8D3FD1F84}" presName="outerComposite" presStyleCnt="0">
        <dgm:presLayoutVars>
          <dgm:chMax val="5"/>
          <dgm:dir/>
          <dgm:resizeHandles val="exact"/>
        </dgm:presLayoutVars>
      </dgm:prSet>
      <dgm:spPr/>
      <dgm:t>
        <a:bodyPr/>
        <a:lstStyle/>
        <a:p>
          <a:endParaRPr lang="en-US"/>
        </a:p>
      </dgm:t>
    </dgm:pt>
    <dgm:pt modelId="{D477C311-749C-4929-AFE4-7B4875C88DD2}" type="pres">
      <dgm:prSet presAssocID="{4104A1A9-2FB2-44D0-88E0-4DF8D3FD1F84}" presName="dummyMaxCanvas" presStyleCnt="0">
        <dgm:presLayoutVars/>
      </dgm:prSet>
      <dgm:spPr/>
      <dgm:t>
        <a:bodyPr/>
        <a:lstStyle/>
        <a:p>
          <a:endParaRPr lang="en-US"/>
        </a:p>
      </dgm:t>
    </dgm:pt>
    <dgm:pt modelId="{8C37580B-1572-430E-8441-CE3210A74DB8}" type="pres">
      <dgm:prSet presAssocID="{4104A1A9-2FB2-44D0-88E0-4DF8D3FD1F84}" presName="ThreeNodes_1" presStyleLbl="node1" presStyleIdx="0" presStyleCnt="3">
        <dgm:presLayoutVars>
          <dgm:bulletEnabled val="1"/>
        </dgm:presLayoutVars>
      </dgm:prSet>
      <dgm:spPr/>
      <dgm:t>
        <a:bodyPr/>
        <a:lstStyle/>
        <a:p>
          <a:endParaRPr lang="en-US"/>
        </a:p>
      </dgm:t>
    </dgm:pt>
    <dgm:pt modelId="{FC2FF2CB-DEF7-46AD-8EF4-8DF7A1BD1964}" type="pres">
      <dgm:prSet presAssocID="{4104A1A9-2FB2-44D0-88E0-4DF8D3FD1F84}" presName="ThreeNodes_2" presStyleLbl="node1" presStyleIdx="1" presStyleCnt="3">
        <dgm:presLayoutVars>
          <dgm:bulletEnabled val="1"/>
        </dgm:presLayoutVars>
      </dgm:prSet>
      <dgm:spPr/>
      <dgm:t>
        <a:bodyPr/>
        <a:lstStyle/>
        <a:p>
          <a:endParaRPr lang="en-GB"/>
        </a:p>
      </dgm:t>
    </dgm:pt>
    <dgm:pt modelId="{24B49953-B4B5-4008-BB8D-492889B17FDA}" type="pres">
      <dgm:prSet presAssocID="{4104A1A9-2FB2-44D0-88E0-4DF8D3FD1F84}" presName="ThreeNodes_3" presStyleLbl="node1" presStyleIdx="2" presStyleCnt="3">
        <dgm:presLayoutVars>
          <dgm:bulletEnabled val="1"/>
        </dgm:presLayoutVars>
      </dgm:prSet>
      <dgm:spPr/>
      <dgm:t>
        <a:bodyPr/>
        <a:lstStyle/>
        <a:p>
          <a:endParaRPr lang="en-US"/>
        </a:p>
      </dgm:t>
    </dgm:pt>
    <dgm:pt modelId="{3FB18AA5-E304-4B54-A05B-E0EEFF5CB6D0}" type="pres">
      <dgm:prSet presAssocID="{4104A1A9-2FB2-44D0-88E0-4DF8D3FD1F84}" presName="ThreeConn_1-2" presStyleLbl="fgAccFollowNode1" presStyleIdx="0" presStyleCnt="2">
        <dgm:presLayoutVars>
          <dgm:bulletEnabled val="1"/>
        </dgm:presLayoutVars>
      </dgm:prSet>
      <dgm:spPr/>
      <dgm:t>
        <a:bodyPr/>
        <a:lstStyle/>
        <a:p>
          <a:endParaRPr lang="en-US"/>
        </a:p>
      </dgm:t>
    </dgm:pt>
    <dgm:pt modelId="{B07CD51A-EB1A-4B8C-89D6-D6BD5B95FBF4}" type="pres">
      <dgm:prSet presAssocID="{4104A1A9-2FB2-44D0-88E0-4DF8D3FD1F84}" presName="ThreeConn_2-3" presStyleLbl="fgAccFollowNode1" presStyleIdx="1" presStyleCnt="2">
        <dgm:presLayoutVars>
          <dgm:bulletEnabled val="1"/>
        </dgm:presLayoutVars>
      </dgm:prSet>
      <dgm:spPr/>
      <dgm:t>
        <a:bodyPr/>
        <a:lstStyle/>
        <a:p>
          <a:endParaRPr lang="en-US"/>
        </a:p>
      </dgm:t>
    </dgm:pt>
    <dgm:pt modelId="{4D1EF311-F479-483B-862C-20E1080E1628}" type="pres">
      <dgm:prSet presAssocID="{4104A1A9-2FB2-44D0-88E0-4DF8D3FD1F84}" presName="ThreeNodes_1_text" presStyleLbl="node1" presStyleIdx="2" presStyleCnt="3">
        <dgm:presLayoutVars>
          <dgm:bulletEnabled val="1"/>
        </dgm:presLayoutVars>
      </dgm:prSet>
      <dgm:spPr/>
      <dgm:t>
        <a:bodyPr/>
        <a:lstStyle/>
        <a:p>
          <a:endParaRPr lang="en-US"/>
        </a:p>
      </dgm:t>
    </dgm:pt>
    <dgm:pt modelId="{ACDAE6B1-0B49-4112-86DC-58F110795D86}" type="pres">
      <dgm:prSet presAssocID="{4104A1A9-2FB2-44D0-88E0-4DF8D3FD1F84}" presName="ThreeNodes_2_text" presStyleLbl="node1" presStyleIdx="2" presStyleCnt="3">
        <dgm:presLayoutVars>
          <dgm:bulletEnabled val="1"/>
        </dgm:presLayoutVars>
      </dgm:prSet>
      <dgm:spPr/>
      <dgm:t>
        <a:bodyPr/>
        <a:lstStyle/>
        <a:p>
          <a:endParaRPr lang="en-GB"/>
        </a:p>
      </dgm:t>
    </dgm:pt>
    <dgm:pt modelId="{5A3C368B-85F2-48B8-9D8C-E388DAB392E7}" type="pres">
      <dgm:prSet presAssocID="{4104A1A9-2FB2-44D0-88E0-4DF8D3FD1F84}" presName="ThreeNodes_3_text" presStyleLbl="node1" presStyleIdx="2" presStyleCnt="3">
        <dgm:presLayoutVars>
          <dgm:bulletEnabled val="1"/>
        </dgm:presLayoutVars>
      </dgm:prSet>
      <dgm:spPr/>
      <dgm:t>
        <a:bodyPr/>
        <a:lstStyle/>
        <a:p>
          <a:endParaRPr lang="en-US"/>
        </a:p>
      </dgm:t>
    </dgm:pt>
  </dgm:ptLst>
  <dgm:cxnLst>
    <dgm:cxn modelId="{927C7474-4CE7-44AD-99C7-4BCDFFE34212}" type="presOf" srcId="{4104A1A9-2FB2-44D0-88E0-4DF8D3FD1F84}" destId="{91F75BEE-D21D-40E2-8307-85964772CE42}" srcOrd="0" destOrd="0" presId="urn:microsoft.com/office/officeart/2005/8/layout/vProcess5"/>
    <dgm:cxn modelId="{F88A6BCF-EE3E-4A82-90D1-27EAAB3DA058}" type="presOf" srcId="{E95FCE9A-6904-48AF-88FD-3515EEFE23F5}" destId="{4D1EF311-F479-483B-862C-20E1080E1628}" srcOrd="1" destOrd="0" presId="urn:microsoft.com/office/officeart/2005/8/layout/vProcess5"/>
    <dgm:cxn modelId="{1759F0A1-F8B9-455D-A800-A0699790BEE0}" type="presOf" srcId="{71AECD0F-3C26-4D64-A38A-FC6D9433298A}" destId="{ACDAE6B1-0B49-4112-86DC-58F110795D86}" srcOrd="1" destOrd="0" presId="urn:microsoft.com/office/officeart/2005/8/layout/vProcess5"/>
    <dgm:cxn modelId="{1582BE2C-6750-49C8-AC94-7A0ADC1EA5C7}" srcId="{4104A1A9-2FB2-44D0-88E0-4DF8D3FD1F84}" destId="{236068CD-2679-4526-B257-11A1F68C46EB}" srcOrd="2" destOrd="0" parTransId="{5CA1E17A-060E-4F20-8BD0-4FD1DADE6B9F}" sibTransId="{048252CA-2A63-4CCB-9302-9974837B7E0F}"/>
    <dgm:cxn modelId="{6C0B6183-FAD4-4836-998C-AA9857694916}" type="presOf" srcId="{36BA34F2-599B-453B-BDE6-49FDAB270288}" destId="{3FB18AA5-E304-4B54-A05B-E0EEFF5CB6D0}" srcOrd="0" destOrd="0" presId="urn:microsoft.com/office/officeart/2005/8/layout/vProcess5"/>
    <dgm:cxn modelId="{17EC1567-C5C4-46F8-AF66-FFB022B309E9}" type="presOf" srcId="{71AECD0F-3C26-4D64-A38A-FC6D9433298A}" destId="{FC2FF2CB-DEF7-46AD-8EF4-8DF7A1BD1964}" srcOrd="0" destOrd="0" presId="urn:microsoft.com/office/officeart/2005/8/layout/vProcess5"/>
    <dgm:cxn modelId="{23CF2864-290C-4C06-BE83-3CD6E44D466B}" type="presOf" srcId="{236068CD-2679-4526-B257-11A1F68C46EB}" destId="{5A3C368B-85F2-48B8-9D8C-E388DAB392E7}" srcOrd="1" destOrd="0" presId="urn:microsoft.com/office/officeart/2005/8/layout/vProcess5"/>
    <dgm:cxn modelId="{0DD12EAF-544C-4377-BB5F-9E29192B6715}" type="presOf" srcId="{28D40964-6F49-479E-8238-A668AE0EE95F}" destId="{B07CD51A-EB1A-4B8C-89D6-D6BD5B95FBF4}" srcOrd="0" destOrd="0" presId="urn:microsoft.com/office/officeart/2005/8/layout/vProcess5"/>
    <dgm:cxn modelId="{F44AB9D2-D24A-4482-8957-7A68E0864E33}" type="presOf" srcId="{236068CD-2679-4526-B257-11A1F68C46EB}" destId="{24B49953-B4B5-4008-BB8D-492889B17FDA}" srcOrd="0" destOrd="0" presId="urn:microsoft.com/office/officeart/2005/8/layout/vProcess5"/>
    <dgm:cxn modelId="{EF0648C1-387D-4765-B0D1-077B1611D176}" srcId="{4104A1A9-2FB2-44D0-88E0-4DF8D3FD1F84}" destId="{71AECD0F-3C26-4D64-A38A-FC6D9433298A}" srcOrd="1" destOrd="0" parTransId="{95290D9D-F871-4DEB-81B3-D62416B0CB9C}" sibTransId="{28D40964-6F49-479E-8238-A668AE0EE95F}"/>
    <dgm:cxn modelId="{2734DD41-347C-482D-816F-E3EBE6D71E28}" srcId="{4104A1A9-2FB2-44D0-88E0-4DF8D3FD1F84}" destId="{E95FCE9A-6904-48AF-88FD-3515EEFE23F5}" srcOrd="0" destOrd="0" parTransId="{F63345B3-9424-4A10-A2D8-16D130E54DC2}" sibTransId="{36BA34F2-599B-453B-BDE6-49FDAB270288}"/>
    <dgm:cxn modelId="{5E7A84AE-538F-403A-A485-C41D33D485C6}" type="presOf" srcId="{E95FCE9A-6904-48AF-88FD-3515EEFE23F5}" destId="{8C37580B-1572-430E-8441-CE3210A74DB8}" srcOrd="0" destOrd="0" presId="urn:microsoft.com/office/officeart/2005/8/layout/vProcess5"/>
    <dgm:cxn modelId="{529CB64C-1476-43EA-8BEA-F7C0985EA9A6}" type="presParOf" srcId="{91F75BEE-D21D-40E2-8307-85964772CE42}" destId="{D477C311-749C-4929-AFE4-7B4875C88DD2}" srcOrd="0" destOrd="0" presId="urn:microsoft.com/office/officeart/2005/8/layout/vProcess5"/>
    <dgm:cxn modelId="{28507B48-A170-4A4B-B048-9DECDD989DB0}" type="presParOf" srcId="{91F75BEE-D21D-40E2-8307-85964772CE42}" destId="{8C37580B-1572-430E-8441-CE3210A74DB8}" srcOrd="1" destOrd="0" presId="urn:microsoft.com/office/officeart/2005/8/layout/vProcess5"/>
    <dgm:cxn modelId="{55F4432E-E3F3-4860-9868-617905C38C6F}" type="presParOf" srcId="{91F75BEE-D21D-40E2-8307-85964772CE42}" destId="{FC2FF2CB-DEF7-46AD-8EF4-8DF7A1BD1964}" srcOrd="2" destOrd="0" presId="urn:microsoft.com/office/officeart/2005/8/layout/vProcess5"/>
    <dgm:cxn modelId="{D2EEA36C-A152-40D5-AD6E-BBFE0D68F1CB}" type="presParOf" srcId="{91F75BEE-D21D-40E2-8307-85964772CE42}" destId="{24B49953-B4B5-4008-BB8D-492889B17FDA}" srcOrd="3" destOrd="0" presId="urn:microsoft.com/office/officeart/2005/8/layout/vProcess5"/>
    <dgm:cxn modelId="{20617E3C-AFFB-47CC-A34C-63A94A7314DB}" type="presParOf" srcId="{91F75BEE-D21D-40E2-8307-85964772CE42}" destId="{3FB18AA5-E304-4B54-A05B-E0EEFF5CB6D0}" srcOrd="4" destOrd="0" presId="urn:microsoft.com/office/officeart/2005/8/layout/vProcess5"/>
    <dgm:cxn modelId="{D0107856-A42A-4E9F-8138-70C0C1E78823}" type="presParOf" srcId="{91F75BEE-D21D-40E2-8307-85964772CE42}" destId="{B07CD51A-EB1A-4B8C-89D6-D6BD5B95FBF4}" srcOrd="5" destOrd="0" presId="urn:microsoft.com/office/officeart/2005/8/layout/vProcess5"/>
    <dgm:cxn modelId="{98501F09-37E2-4CDD-9231-93261D14CFA8}" type="presParOf" srcId="{91F75BEE-D21D-40E2-8307-85964772CE42}" destId="{4D1EF311-F479-483B-862C-20E1080E1628}" srcOrd="6" destOrd="0" presId="urn:microsoft.com/office/officeart/2005/8/layout/vProcess5"/>
    <dgm:cxn modelId="{7897FEAE-C6C0-42EC-A0F7-183F5E544E7A}" type="presParOf" srcId="{91F75BEE-D21D-40E2-8307-85964772CE42}" destId="{ACDAE6B1-0B49-4112-86DC-58F110795D86}" srcOrd="7" destOrd="0" presId="urn:microsoft.com/office/officeart/2005/8/layout/vProcess5"/>
    <dgm:cxn modelId="{14C0264E-382C-46AA-B952-C3FAC44AE1BC}" type="presParOf" srcId="{91F75BEE-D21D-40E2-8307-85964772CE42}" destId="{5A3C368B-85F2-48B8-9D8C-E388DAB392E7}"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99E788F-CAFE-46BC-A6F2-17AA19379236}" type="doc">
      <dgm:prSet loTypeId="urn:microsoft.com/office/officeart/2005/8/layout/process4" loCatId="list" qsTypeId="urn:microsoft.com/office/officeart/2005/8/quickstyle/simple1" qsCatId="simple" csTypeId="urn:microsoft.com/office/officeart/2005/8/colors/colorful5" csCatId="colorful" phldr="1"/>
      <dgm:spPr/>
      <dgm:t>
        <a:bodyPr/>
        <a:lstStyle/>
        <a:p>
          <a:endParaRPr lang="en-GB"/>
        </a:p>
      </dgm:t>
    </dgm:pt>
    <dgm:pt modelId="{986652E5-40BC-4609-AC6E-FC8044C42E63}">
      <dgm:prSet/>
      <dgm:spPr/>
      <dgm:t>
        <a:bodyPr/>
        <a:lstStyle/>
        <a:p>
          <a:pPr rtl="0"/>
          <a:r>
            <a:rPr lang="en-US" dirty="0" smtClean="0"/>
            <a:t>any person being an individual </a:t>
          </a:r>
          <a:endParaRPr lang="en-US" dirty="0"/>
        </a:p>
      </dgm:t>
    </dgm:pt>
    <dgm:pt modelId="{702600D5-E3F1-4DE3-A13F-119DC40670DA}" type="parTrans" cxnId="{1A868A07-B2D4-47AF-9D41-664E94FCF22E}">
      <dgm:prSet/>
      <dgm:spPr/>
      <dgm:t>
        <a:bodyPr/>
        <a:lstStyle/>
        <a:p>
          <a:endParaRPr lang="en-GB"/>
        </a:p>
      </dgm:t>
    </dgm:pt>
    <dgm:pt modelId="{6FE17E07-A654-4A56-8365-132B375B04F7}" type="sibTrans" cxnId="{1A868A07-B2D4-47AF-9D41-664E94FCF22E}">
      <dgm:prSet/>
      <dgm:spPr/>
      <dgm:t>
        <a:bodyPr/>
        <a:lstStyle/>
        <a:p>
          <a:endParaRPr lang="en-GB"/>
        </a:p>
      </dgm:t>
    </dgm:pt>
    <dgm:pt modelId="{878E29FD-E3F1-4E88-ADEA-64A07ADD73DE}">
      <dgm:prSet/>
      <dgm:spPr/>
      <dgm:t>
        <a:bodyPr/>
        <a:lstStyle/>
        <a:p>
          <a:pPr rtl="0"/>
          <a:r>
            <a:rPr lang="en-US" dirty="0" smtClean="0"/>
            <a:t>in the name of his spouse or </a:t>
          </a:r>
          <a:endParaRPr lang="en-US" dirty="0"/>
        </a:p>
      </dgm:t>
    </dgm:pt>
    <dgm:pt modelId="{94D3956B-F34F-4A77-9A77-28542606DF73}" type="parTrans" cxnId="{C7D6B9A0-41CD-43AC-856D-5A059141EDDF}">
      <dgm:prSet/>
      <dgm:spPr/>
      <dgm:t>
        <a:bodyPr/>
        <a:lstStyle/>
        <a:p>
          <a:endParaRPr lang="en-GB"/>
        </a:p>
      </dgm:t>
    </dgm:pt>
    <dgm:pt modelId="{688B8E8E-F58B-4253-ACF6-54609AB1579D}" type="sibTrans" cxnId="{C7D6B9A0-41CD-43AC-856D-5A059141EDDF}">
      <dgm:prSet/>
      <dgm:spPr/>
      <dgm:t>
        <a:bodyPr/>
        <a:lstStyle/>
        <a:p>
          <a:endParaRPr lang="en-GB"/>
        </a:p>
      </dgm:t>
    </dgm:pt>
    <dgm:pt modelId="{C2B57753-EA57-4D04-AAD0-3BFDA75837CC}">
      <dgm:prSet/>
      <dgm:spPr/>
      <dgm:t>
        <a:bodyPr/>
        <a:lstStyle/>
        <a:p>
          <a:pPr rtl="0"/>
          <a:r>
            <a:rPr lang="en-US" dirty="0" smtClean="0"/>
            <a:t>in the name of any child of such individual </a:t>
          </a:r>
          <a:endParaRPr lang="en-US" dirty="0"/>
        </a:p>
      </dgm:t>
    </dgm:pt>
    <dgm:pt modelId="{30FB56D0-5B08-488B-8A67-8DDC374E3D0B}" type="parTrans" cxnId="{74B17106-606C-474D-9568-AD3F82AF23F1}">
      <dgm:prSet/>
      <dgm:spPr/>
      <dgm:t>
        <a:bodyPr/>
        <a:lstStyle/>
        <a:p>
          <a:endParaRPr lang="en-GB"/>
        </a:p>
      </dgm:t>
    </dgm:pt>
    <dgm:pt modelId="{D55F1383-1E97-4114-9D1D-8D6A4EABEFBC}" type="sibTrans" cxnId="{74B17106-606C-474D-9568-AD3F82AF23F1}">
      <dgm:prSet/>
      <dgm:spPr/>
      <dgm:t>
        <a:bodyPr/>
        <a:lstStyle/>
        <a:p>
          <a:endParaRPr lang="en-GB"/>
        </a:p>
      </dgm:t>
    </dgm:pt>
    <dgm:pt modelId="{DEC5BDFA-D0D4-4F80-8D68-826DBCD0FA6D}">
      <dgm:prSet/>
      <dgm:spPr/>
      <dgm:t>
        <a:bodyPr/>
        <a:lstStyle/>
        <a:p>
          <a:pPr rtl="0"/>
          <a:r>
            <a:rPr lang="en-US" dirty="0" smtClean="0"/>
            <a:t>and the consideration for such property has been provided or </a:t>
          </a:r>
          <a:r>
            <a:rPr lang="en-US" b="1" u="sng" dirty="0" smtClean="0">
              <a:solidFill>
                <a:srgbClr val="FF0000"/>
              </a:solidFill>
            </a:rPr>
            <a:t>paid out of the known sources </a:t>
          </a:r>
          <a:r>
            <a:rPr lang="en-US" dirty="0" smtClean="0"/>
            <a:t>of the individual</a:t>
          </a:r>
          <a:endParaRPr lang="en-GB" dirty="0"/>
        </a:p>
      </dgm:t>
    </dgm:pt>
    <dgm:pt modelId="{A1C51C3E-48CD-4083-BFAC-3EB61354FD1E}" type="parTrans" cxnId="{8A8CBF6D-449B-4C50-B4A8-447C4E056B9A}">
      <dgm:prSet/>
      <dgm:spPr/>
      <dgm:t>
        <a:bodyPr/>
        <a:lstStyle/>
        <a:p>
          <a:endParaRPr lang="en-GB"/>
        </a:p>
      </dgm:t>
    </dgm:pt>
    <dgm:pt modelId="{41D8F876-0A7F-4636-A011-302215A9CCC7}" type="sibTrans" cxnId="{8A8CBF6D-449B-4C50-B4A8-447C4E056B9A}">
      <dgm:prSet/>
      <dgm:spPr/>
      <dgm:t>
        <a:bodyPr/>
        <a:lstStyle/>
        <a:p>
          <a:endParaRPr lang="en-GB"/>
        </a:p>
      </dgm:t>
    </dgm:pt>
    <dgm:pt modelId="{805EE00F-EAA6-40C1-9737-834732D26F0E}" type="pres">
      <dgm:prSet presAssocID="{D99E788F-CAFE-46BC-A6F2-17AA19379236}" presName="Name0" presStyleCnt="0">
        <dgm:presLayoutVars>
          <dgm:dir/>
          <dgm:animLvl val="lvl"/>
          <dgm:resizeHandles val="exact"/>
        </dgm:presLayoutVars>
      </dgm:prSet>
      <dgm:spPr/>
      <dgm:t>
        <a:bodyPr/>
        <a:lstStyle/>
        <a:p>
          <a:endParaRPr lang="en-US"/>
        </a:p>
      </dgm:t>
    </dgm:pt>
    <dgm:pt modelId="{174F6E48-63C4-4BB8-8A4A-299E5283E4C3}" type="pres">
      <dgm:prSet presAssocID="{DEC5BDFA-D0D4-4F80-8D68-826DBCD0FA6D}" presName="boxAndChildren" presStyleCnt="0"/>
      <dgm:spPr/>
      <dgm:t>
        <a:bodyPr/>
        <a:lstStyle/>
        <a:p>
          <a:endParaRPr lang="en-US"/>
        </a:p>
      </dgm:t>
    </dgm:pt>
    <dgm:pt modelId="{13E3C33F-870F-4905-A947-0F15F776380E}" type="pres">
      <dgm:prSet presAssocID="{DEC5BDFA-D0D4-4F80-8D68-826DBCD0FA6D}" presName="parentTextBox" presStyleLbl="node1" presStyleIdx="0" presStyleCnt="2"/>
      <dgm:spPr/>
      <dgm:t>
        <a:bodyPr/>
        <a:lstStyle/>
        <a:p>
          <a:endParaRPr lang="en-US"/>
        </a:p>
      </dgm:t>
    </dgm:pt>
    <dgm:pt modelId="{88A533A5-F7E7-4ED2-AFEE-D86126E004D1}" type="pres">
      <dgm:prSet presAssocID="{6FE17E07-A654-4A56-8365-132B375B04F7}" presName="sp" presStyleCnt="0"/>
      <dgm:spPr/>
      <dgm:t>
        <a:bodyPr/>
        <a:lstStyle/>
        <a:p>
          <a:endParaRPr lang="en-US"/>
        </a:p>
      </dgm:t>
    </dgm:pt>
    <dgm:pt modelId="{DECFFA4F-BDC9-4C24-8991-7D38C7A51629}" type="pres">
      <dgm:prSet presAssocID="{986652E5-40BC-4609-AC6E-FC8044C42E63}" presName="arrowAndChildren" presStyleCnt="0"/>
      <dgm:spPr/>
      <dgm:t>
        <a:bodyPr/>
        <a:lstStyle/>
        <a:p>
          <a:endParaRPr lang="en-US"/>
        </a:p>
      </dgm:t>
    </dgm:pt>
    <dgm:pt modelId="{0C9DEF2C-276F-4790-9288-4E47C387751C}" type="pres">
      <dgm:prSet presAssocID="{986652E5-40BC-4609-AC6E-FC8044C42E63}" presName="parentTextArrow" presStyleLbl="node1" presStyleIdx="0" presStyleCnt="2"/>
      <dgm:spPr/>
      <dgm:t>
        <a:bodyPr/>
        <a:lstStyle/>
        <a:p>
          <a:endParaRPr lang="en-US"/>
        </a:p>
      </dgm:t>
    </dgm:pt>
    <dgm:pt modelId="{EE490FDB-E3AE-4AEF-B371-850DD6C772CD}" type="pres">
      <dgm:prSet presAssocID="{986652E5-40BC-4609-AC6E-FC8044C42E63}" presName="arrow" presStyleLbl="node1" presStyleIdx="1" presStyleCnt="2"/>
      <dgm:spPr/>
      <dgm:t>
        <a:bodyPr/>
        <a:lstStyle/>
        <a:p>
          <a:endParaRPr lang="en-US"/>
        </a:p>
      </dgm:t>
    </dgm:pt>
    <dgm:pt modelId="{479CD0B4-1E5B-4806-9FDC-32632D717E1A}" type="pres">
      <dgm:prSet presAssocID="{986652E5-40BC-4609-AC6E-FC8044C42E63}" presName="descendantArrow" presStyleCnt="0"/>
      <dgm:spPr/>
      <dgm:t>
        <a:bodyPr/>
        <a:lstStyle/>
        <a:p>
          <a:endParaRPr lang="en-US"/>
        </a:p>
      </dgm:t>
    </dgm:pt>
    <dgm:pt modelId="{876967E8-A4BF-4360-888D-AE70AC9F6062}" type="pres">
      <dgm:prSet presAssocID="{878E29FD-E3F1-4E88-ADEA-64A07ADD73DE}" presName="childTextArrow" presStyleLbl="fgAccFollowNode1" presStyleIdx="0" presStyleCnt="2">
        <dgm:presLayoutVars>
          <dgm:bulletEnabled val="1"/>
        </dgm:presLayoutVars>
      </dgm:prSet>
      <dgm:spPr/>
      <dgm:t>
        <a:bodyPr/>
        <a:lstStyle/>
        <a:p>
          <a:endParaRPr lang="en-US"/>
        </a:p>
      </dgm:t>
    </dgm:pt>
    <dgm:pt modelId="{7E924923-893D-4FDA-A0B8-F7108D691D07}" type="pres">
      <dgm:prSet presAssocID="{C2B57753-EA57-4D04-AAD0-3BFDA75837CC}" presName="childTextArrow" presStyleLbl="fgAccFollowNode1" presStyleIdx="1" presStyleCnt="2">
        <dgm:presLayoutVars>
          <dgm:bulletEnabled val="1"/>
        </dgm:presLayoutVars>
      </dgm:prSet>
      <dgm:spPr/>
      <dgm:t>
        <a:bodyPr/>
        <a:lstStyle/>
        <a:p>
          <a:endParaRPr lang="en-US"/>
        </a:p>
      </dgm:t>
    </dgm:pt>
  </dgm:ptLst>
  <dgm:cxnLst>
    <dgm:cxn modelId="{939423D3-0EEE-4DFA-8059-3E327951F37B}" type="presOf" srcId="{C2B57753-EA57-4D04-AAD0-3BFDA75837CC}" destId="{7E924923-893D-4FDA-A0B8-F7108D691D07}" srcOrd="0" destOrd="0" presId="urn:microsoft.com/office/officeart/2005/8/layout/process4"/>
    <dgm:cxn modelId="{0171CA68-2FFD-4488-8955-980243EB13FE}" type="presOf" srcId="{986652E5-40BC-4609-AC6E-FC8044C42E63}" destId="{EE490FDB-E3AE-4AEF-B371-850DD6C772CD}" srcOrd="1" destOrd="0" presId="urn:microsoft.com/office/officeart/2005/8/layout/process4"/>
    <dgm:cxn modelId="{1A868A07-B2D4-47AF-9D41-664E94FCF22E}" srcId="{D99E788F-CAFE-46BC-A6F2-17AA19379236}" destId="{986652E5-40BC-4609-AC6E-FC8044C42E63}" srcOrd="0" destOrd="0" parTransId="{702600D5-E3F1-4DE3-A13F-119DC40670DA}" sibTransId="{6FE17E07-A654-4A56-8365-132B375B04F7}"/>
    <dgm:cxn modelId="{6E4F70F5-B373-4F76-A157-502A4E4C326F}" type="presOf" srcId="{D99E788F-CAFE-46BC-A6F2-17AA19379236}" destId="{805EE00F-EAA6-40C1-9737-834732D26F0E}" srcOrd="0" destOrd="0" presId="urn:microsoft.com/office/officeart/2005/8/layout/process4"/>
    <dgm:cxn modelId="{44D77ECE-105D-4BAA-BDF5-2EAC5BFE8106}" type="presOf" srcId="{986652E5-40BC-4609-AC6E-FC8044C42E63}" destId="{0C9DEF2C-276F-4790-9288-4E47C387751C}" srcOrd="0" destOrd="0" presId="urn:microsoft.com/office/officeart/2005/8/layout/process4"/>
    <dgm:cxn modelId="{C7D6B9A0-41CD-43AC-856D-5A059141EDDF}" srcId="{986652E5-40BC-4609-AC6E-FC8044C42E63}" destId="{878E29FD-E3F1-4E88-ADEA-64A07ADD73DE}" srcOrd="0" destOrd="0" parTransId="{94D3956B-F34F-4A77-9A77-28542606DF73}" sibTransId="{688B8E8E-F58B-4253-ACF6-54609AB1579D}"/>
    <dgm:cxn modelId="{74B17106-606C-474D-9568-AD3F82AF23F1}" srcId="{986652E5-40BC-4609-AC6E-FC8044C42E63}" destId="{C2B57753-EA57-4D04-AAD0-3BFDA75837CC}" srcOrd="1" destOrd="0" parTransId="{30FB56D0-5B08-488B-8A67-8DDC374E3D0B}" sibTransId="{D55F1383-1E97-4114-9D1D-8D6A4EABEFBC}"/>
    <dgm:cxn modelId="{8A8CBF6D-449B-4C50-B4A8-447C4E056B9A}" srcId="{D99E788F-CAFE-46BC-A6F2-17AA19379236}" destId="{DEC5BDFA-D0D4-4F80-8D68-826DBCD0FA6D}" srcOrd="1" destOrd="0" parTransId="{A1C51C3E-48CD-4083-BFAC-3EB61354FD1E}" sibTransId="{41D8F876-0A7F-4636-A011-302215A9CCC7}"/>
    <dgm:cxn modelId="{888D7DD7-1AF1-43CD-8253-6638B1A5A136}" type="presOf" srcId="{878E29FD-E3F1-4E88-ADEA-64A07ADD73DE}" destId="{876967E8-A4BF-4360-888D-AE70AC9F6062}" srcOrd="0" destOrd="0" presId="urn:microsoft.com/office/officeart/2005/8/layout/process4"/>
    <dgm:cxn modelId="{D8D0889F-1D7B-4F5F-B7D1-AA4BB9866264}" type="presOf" srcId="{DEC5BDFA-D0D4-4F80-8D68-826DBCD0FA6D}" destId="{13E3C33F-870F-4905-A947-0F15F776380E}" srcOrd="0" destOrd="0" presId="urn:microsoft.com/office/officeart/2005/8/layout/process4"/>
    <dgm:cxn modelId="{F6ED2031-5BC3-4000-8438-EA23B0FB5A52}" type="presParOf" srcId="{805EE00F-EAA6-40C1-9737-834732D26F0E}" destId="{174F6E48-63C4-4BB8-8A4A-299E5283E4C3}" srcOrd="0" destOrd="0" presId="urn:microsoft.com/office/officeart/2005/8/layout/process4"/>
    <dgm:cxn modelId="{9F073B97-AF6F-4B24-B502-E55E071CA671}" type="presParOf" srcId="{174F6E48-63C4-4BB8-8A4A-299E5283E4C3}" destId="{13E3C33F-870F-4905-A947-0F15F776380E}" srcOrd="0" destOrd="0" presId="urn:microsoft.com/office/officeart/2005/8/layout/process4"/>
    <dgm:cxn modelId="{92734C04-F371-4D44-BE0E-34B441753EA3}" type="presParOf" srcId="{805EE00F-EAA6-40C1-9737-834732D26F0E}" destId="{88A533A5-F7E7-4ED2-AFEE-D86126E004D1}" srcOrd="1" destOrd="0" presId="urn:microsoft.com/office/officeart/2005/8/layout/process4"/>
    <dgm:cxn modelId="{9524D9A8-4043-42F5-A2B4-9F65DF233378}" type="presParOf" srcId="{805EE00F-EAA6-40C1-9737-834732D26F0E}" destId="{DECFFA4F-BDC9-4C24-8991-7D38C7A51629}" srcOrd="2" destOrd="0" presId="urn:microsoft.com/office/officeart/2005/8/layout/process4"/>
    <dgm:cxn modelId="{AC013253-F9F5-4158-9FBF-8E7155279233}" type="presParOf" srcId="{DECFFA4F-BDC9-4C24-8991-7D38C7A51629}" destId="{0C9DEF2C-276F-4790-9288-4E47C387751C}" srcOrd="0" destOrd="0" presId="urn:microsoft.com/office/officeart/2005/8/layout/process4"/>
    <dgm:cxn modelId="{DA56AE6E-7932-4207-AEDB-8B5A5C1EA145}" type="presParOf" srcId="{DECFFA4F-BDC9-4C24-8991-7D38C7A51629}" destId="{EE490FDB-E3AE-4AEF-B371-850DD6C772CD}" srcOrd="1" destOrd="0" presId="urn:microsoft.com/office/officeart/2005/8/layout/process4"/>
    <dgm:cxn modelId="{509C3C4B-E8CA-4ECF-869C-25A128984386}" type="presParOf" srcId="{DECFFA4F-BDC9-4C24-8991-7D38C7A51629}" destId="{479CD0B4-1E5B-4806-9FDC-32632D717E1A}" srcOrd="2" destOrd="0" presId="urn:microsoft.com/office/officeart/2005/8/layout/process4"/>
    <dgm:cxn modelId="{E2C91E72-F573-48D1-BF58-AD1A79F41F27}" type="presParOf" srcId="{479CD0B4-1E5B-4806-9FDC-32632D717E1A}" destId="{876967E8-A4BF-4360-888D-AE70AC9F6062}" srcOrd="0" destOrd="0" presId="urn:microsoft.com/office/officeart/2005/8/layout/process4"/>
    <dgm:cxn modelId="{3F015341-A74B-47FB-A3E7-8AEE1AC5EE1E}" type="presParOf" srcId="{479CD0B4-1E5B-4806-9FDC-32632D717E1A}" destId="{7E924923-893D-4FDA-A0B8-F7108D691D07}" srcOrd="1"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0273A9E-CE29-4587-8F88-0C9AD52BDDF6}" type="doc">
      <dgm:prSet loTypeId="urn:microsoft.com/office/officeart/2005/8/layout/bProcess4" loCatId="process" qsTypeId="urn:microsoft.com/office/officeart/2005/8/quickstyle/simple1" qsCatId="simple" csTypeId="urn:microsoft.com/office/officeart/2005/8/colors/colorful3" csCatId="colorful" phldr="1"/>
      <dgm:spPr/>
      <dgm:t>
        <a:bodyPr/>
        <a:lstStyle/>
        <a:p>
          <a:endParaRPr lang="en-GB"/>
        </a:p>
      </dgm:t>
    </dgm:pt>
    <dgm:pt modelId="{D13648FE-B9E6-4B3C-9428-442D81FA204E}">
      <dgm:prSet/>
      <dgm:spPr>
        <a:gradFill rotWithShape="0">
          <a:gsLst>
            <a:gs pos="0">
              <a:srgbClr val="DDEBCF"/>
            </a:gs>
            <a:gs pos="50000">
              <a:srgbClr val="9CB86E"/>
            </a:gs>
            <a:gs pos="100000">
              <a:srgbClr val="156B13"/>
            </a:gs>
          </a:gsLst>
          <a:lin ang="5400000" scaled="0"/>
        </a:gradFill>
      </dgm:spPr>
      <dgm:t>
        <a:bodyPr/>
        <a:lstStyle/>
        <a:p>
          <a:pPr rtl="0"/>
          <a:r>
            <a:rPr lang="en-US" dirty="0" smtClean="0">
              <a:solidFill>
                <a:schemeClr val="tx1"/>
              </a:solidFill>
            </a:rPr>
            <a:t>any person in the name of his brother or sister or lineal ascendant or descendant, </a:t>
          </a:r>
          <a:endParaRPr lang="en-US" dirty="0">
            <a:solidFill>
              <a:schemeClr val="tx1"/>
            </a:solidFill>
          </a:endParaRPr>
        </a:p>
      </dgm:t>
    </dgm:pt>
    <dgm:pt modelId="{F48E3BBF-845A-4D24-BDD2-A2E3927273B4}" type="parTrans" cxnId="{A1329FFF-3676-40CC-9EAE-27D4B5F11995}">
      <dgm:prSet/>
      <dgm:spPr/>
      <dgm:t>
        <a:bodyPr/>
        <a:lstStyle/>
        <a:p>
          <a:endParaRPr lang="en-GB"/>
        </a:p>
      </dgm:t>
    </dgm:pt>
    <dgm:pt modelId="{9107D4F6-F760-40C0-8FA9-575830C0DA99}" type="sibTrans" cxnId="{A1329FFF-3676-40CC-9EAE-27D4B5F11995}">
      <dgm:prSet/>
      <dgm:spPr/>
      <dgm:t>
        <a:bodyPr/>
        <a:lstStyle/>
        <a:p>
          <a:endParaRPr lang="en-GB"/>
        </a:p>
      </dgm:t>
    </dgm:pt>
    <dgm:pt modelId="{A88D7DA0-6470-49F0-A2C9-D014D0D7ECB2}">
      <dgm:prSet/>
      <dgm:spPr>
        <a:gradFill rotWithShape="0">
          <a:gsLst>
            <a:gs pos="0">
              <a:srgbClr val="8488C4"/>
            </a:gs>
            <a:gs pos="53000">
              <a:srgbClr val="D4DEFF"/>
            </a:gs>
            <a:gs pos="83000">
              <a:srgbClr val="D4DEFF"/>
            </a:gs>
            <a:gs pos="100000">
              <a:srgbClr val="96AB94"/>
            </a:gs>
          </a:gsLst>
          <a:lin ang="5400000" scaled="0"/>
        </a:gradFill>
      </dgm:spPr>
      <dgm:t>
        <a:bodyPr/>
        <a:lstStyle/>
        <a:p>
          <a:pPr rtl="0"/>
          <a:r>
            <a:rPr lang="en-US" dirty="0" smtClean="0">
              <a:solidFill>
                <a:schemeClr val="tx1"/>
              </a:solidFill>
            </a:rPr>
            <a:t>where the names of brother or sister or lineal ascendant or descendant and the individual appear as joint-owners in any document, </a:t>
          </a:r>
          <a:endParaRPr lang="en-US" dirty="0">
            <a:solidFill>
              <a:schemeClr val="tx1"/>
            </a:solidFill>
          </a:endParaRPr>
        </a:p>
      </dgm:t>
    </dgm:pt>
    <dgm:pt modelId="{D03B96DA-B3B7-49FA-8752-628896212680}" type="parTrans" cxnId="{39298DE8-762F-41BF-9D3F-388F3878D240}">
      <dgm:prSet/>
      <dgm:spPr/>
      <dgm:t>
        <a:bodyPr/>
        <a:lstStyle/>
        <a:p>
          <a:endParaRPr lang="en-GB"/>
        </a:p>
      </dgm:t>
    </dgm:pt>
    <dgm:pt modelId="{0CDA8AD4-44B6-4BAB-8BEE-0B0F56F4159A}" type="sibTrans" cxnId="{39298DE8-762F-41BF-9D3F-388F3878D240}">
      <dgm:prSet/>
      <dgm:spPr/>
      <dgm:t>
        <a:bodyPr/>
        <a:lstStyle/>
        <a:p>
          <a:endParaRPr lang="en-GB"/>
        </a:p>
      </dgm:t>
    </dgm:pt>
    <dgm:pt modelId="{9AB31CD8-C4FF-4F0B-9DE2-77C4B548FB1C}">
      <dgm:prSet/>
      <dgm:spPr>
        <a:gradFill rotWithShape="0">
          <a:gsLst>
            <a:gs pos="0">
              <a:srgbClr val="FBEAC7"/>
            </a:gs>
            <a:gs pos="17999">
              <a:srgbClr val="FEE7F2"/>
            </a:gs>
            <a:gs pos="36000">
              <a:srgbClr val="FAC77D"/>
            </a:gs>
            <a:gs pos="61000">
              <a:srgbClr val="FBA97D"/>
            </a:gs>
            <a:gs pos="82001">
              <a:srgbClr val="FBD49C"/>
            </a:gs>
            <a:gs pos="100000">
              <a:srgbClr val="FEE7F2"/>
            </a:gs>
          </a:gsLst>
          <a:lin ang="5400000" scaled="0"/>
        </a:gradFill>
      </dgm:spPr>
      <dgm:t>
        <a:bodyPr/>
        <a:lstStyle/>
        <a:p>
          <a:pPr rtl="0"/>
          <a:r>
            <a:rPr lang="en-US" dirty="0" smtClean="0">
              <a:solidFill>
                <a:schemeClr val="tx1"/>
              </a:solidFill>
            </a:rPr>
            <a:t>and the consideration for such property has been provided or paid out of the known sources of the individual</a:t>
          </a:r>
          <a:endParaRPr lang="en-GB" dirty="0">
            <a:solidFill>
              <a:schemeClr val="tx1"/>
            </a:solidFill>
          </a:endParaRPr>
        </a:p>
      </dgm:t>
    </dgm:pt>
    <dgm:pt modelId="{1BDA5989-53B7-4F61-91A0-A832F6618601}" type="parTrans" cxnId="{896FC686-8E93-4AC4-AEB7-9683FE58A093}">
      <dgm:prSet/>
      <dgm:spPr/>
      <dgm:t>
        <a:bodyPr/>
        <a:lstStyle/>
        <a:p>
          <a:endParaRPr lang="en-GB"/>
        </a:p>
      </dgm:t>
    </dgm:pt>
    <dgm:pt modelId="{98A19128-DE49-472E-82BD-76AB2F2B57EC}" type="sibTrans" cxnId="{896FC686-8E93-4AC4-AEB7-9683FE58A093}">
      <dgm:prSet/>
      <dgm:spPr/>
      <dgm:t>
        <a:bodyPr/>
        <a:lstStyle/>
        <a:p>
          <a:endParaRPr lang="en-GB"/>
        </a:p>
      </dgm:t>
    </dgm:pt>
    <dgm:pt modelId="{80F282EA-7B2F-46EC-BE7B-0EF4D3F38A88}" type="pres">
      <dgm:prSet presAssocID="{80273A9E-CE29-4587-8F88-0C9AD52BDDF6}" presName="Name0" presStyleCnt="0">
        <dgm:presLayoutVars>
          <dgm:dir/>
          <dgm:resizeHandles/>
        </dgm:presLayoutVars>
      </dgm:prSet>
      <dgm:spPr/>
      <dgm:t>
        <a:bodyPr/>
        <a:lstStyle/>
        <a:p>
          <a:endParaRPr lang="en-US"/>
        </a:p>
      </dgm:t>
    </dgm:pt>
    <dgm:pt modelId="{E7162588-23E3-4D25-AF50-24C22E387203}" type="pres">
      <dgm:prSet presAssocID="{D13648FE-B9E6-4B3C-9428-442D81FA204E}" presName="compNode" presStyleCnt="0"/>
      <dgm:spPr/>
      <dgm:t>
        <a:bodyPr/>
        <a:lstStyle/>
        <a:p>
          <a:endParaRPr lang="en-US"/>
        </a:p>
      </dgm:t>
    </dgm:pt>
    <dgm:pt modelId="{9D7834A5-4179-44C5-B9E9-79D7790839FE}" type="pres">
      <dgm:prSet presAssocID="{D13648FE-B9E6-4B3C-9428-442D81FA204E}" presName="dummyConnPt" presStyleCnt="0"/>
      <dgm:spPr/>
      <dgm:t>
        <a:bodyPr/>
        <a:lstStyle/>
        <a:p>
          <a:endParaRPr lang="en-US"/>
        </a:p>
      </dgm:t>
    </dgm:pt>
    <dgm:pt modelId="{BB4F1AE5-4B41-433D-B2B2-4FD611E18F1C}" type="pres">
      <dgm:prSet presAssocID="{D13648FE-B9E6-4B3C-9428-442D81FA204E}" presName="node" presStyleLbl="node1" presStyleIdx="0" presStyleCnt="3">
        <dgm:presLayoutVars>
          <dgm:bulletEnabled val="1"/>
        </dgm:presLayoutVars>
      </dgm:prSet>
      <dgm:spPr/>
      <dgm:t>
        <a:bodyPr/>
        <a:lstStyle/>
        <a:p>
          <a:endParaRPr lang="en-US"/>
        </a:p>
      </dgm:t>
    </dgm:pt>
    <dgm:pt modelId="{86BB13FC-A758-4A9A-9656-914B6217B7EA}" type="pres">
      <dgm:prSet presAssocID="{9107D4F6-F760-40C0-8FA9-575830C0DA99}" presName="sibTrans" presStyleLbl="bgSibTrans2D1" presStyleIdx="0" presStyleCnt="2"/>
      <dgm:spPr/>
      <dgm:t>
        <a:bodyPr/>
        <a:lstStyle/>
        <a:p>
          <a:endParaRPr lang="en-US"/>
        </a:p>
      </dgm:t>
    </dgm:pt>
    <dgm:pt modelId="{A4D2E7E0-7DBC-47DC-80D1-2DC28E57E2D9}" type="pres">
      <dgm:prSet presAssocID="{A88D7DA0-6470-49F0-A2C9-D014D0D7ECB2}" presName="compNode" presStyleCnt="0"/>
      <dgm:spPr/>
      <dgm:t>
        <a:bodyPr/>
        <a:lstStyle/>
        <a:p>
          <a:endParaRPr lang="en-US"/>
        </a:p>
      </dgm:t>
    </dgm:pt>
    <dgm:pt modelId="{48E46661-4831-4E1B-A83C-2611360A1421}" type="pres">
      <dgm:prSet presAssocID="{A88D7DA0-6470-49F0-A2C9-D014D0D7ECB2}" presName="dummyConnPt" presStyleCnt="0"/>
      <dgm:spPr/>
      <dgm:t>
        <a:bodyPr/>
        <a:lstStyle/>
        <a:p>
          <a:endParaRPr lang="en-US"/>
        </a:p>
      </dgm:t>
    </dgm:pt>
    <dgm:pt modelId="{11CC517E-E62A-4AC4-B5ED-2C19CE529C56}" type="pres">
      <dgm:prSet presAssocID="{A88D7DA0-6470-49F0-A2C9-D014D0D7ECB2}" presName="node" presStyleLbl="node1" presStyleIdx="1" presStyleCnt="3">
        <dgm:presLayoutVars>
          <dgm:bulletEnabled val="1"/>
        </dgm:presLayoutVars>
      </dgm:prSet>
      <dgm:spPr/>
      <dgm:t>
        <a:bodyPr/>
        <a:lstStyle/>
        <a:p>
          <a:endParaRPr lang="en-US"/>
        </a:p>
      </dgm:t>
    </dgm:pt>
    <dgm:pt modelId="{C37FF28C-C81D-4748-AA2A-9D7DCCFC1B71}" type="pres">
      <dgm:prSet presAssocID="{0CDA8AD4-44B6-4BAB-8BEE-0B0F56F4159A}" presName="sibTrans" presStyleLbl="bgSibTrans2D1" presStyleIdx="1" presStyleCnt="2"/>
      <dgm:spPr/>
      <dgm:t>
        <a:bodyPr/>
        <a:lstStyle/>
        <a:p>
          <a:endParaRPr lang="en-US"/>
        </a:p>
      </dgm:t>
    </dgm:pt>
    <dgm:pt modelId="{A9A29E27-FC3A-4681-8D83-6327ACA0F76C}" type="pres">
      <dgm:prSet presAssocID="{9AB31CD8-C4FF-4F0B-9DE2-77C4B548FB1C}" presName="compNode" presStyleCnt="0"/>
      <dgm:spPr/>
      <dgm:t>
        <a:bodyPr/>
        <a:lstStyle/>
        <a:p>
          <a:endParaRPr lang="en-US"/>
        </a:p>
      </dgm:t>
    </dgm:pt>
    <dgm:pt modelId="{0763C497-40BD-4740-8BFF-A5B94776037E}" type="pres">
      <dgm:prSet presAssocID="{9AB31CD8-C4FF-4F0B-9DE2-77C4B548FB1C}" presName="dummyConnPt" presStyleCnt="0"/>
      <dgm:spPr/>
      <dgm:t>
        <a:bodyPr/>
        <a:lstStyle/>
        <a:p>
          <a:endParaRPr lang="en-US"/>
        </a:p>
      </dgm:t>
    </dgm:pt>
    <dgm:pt modelId="{FB82A2FB-0E56-4F43-B134-440143715A80}" type="pres">
      <dgm:prSet presAssocID="{9AB31CD8-C4FF-4F0B-9DE2-77C4B548FB1C}" presName="node" presStyleLbl="node1" presStyleIdx="2" presStyleCnt="3">
        <dgm:presLayoutVars>
          <dgm:bulletEnabled val="1"/>
        </dgm:presLayoutVars>
      </dgm:prSet>
      <dgm:spPr/>
      <dgm:t>
        <a:bodyPr/>
        <a:lstStyle/>
        <a:p>
          <a:endParaRPr lang="en-US"/>
        </a:p>
      </dgm:t>
    </dgm:pt>
  </dgm:ptLst>
  <dgm:cxnLst>
    <dgm:cxn modelId="{BF7DE702-BBFB-491E-869A-F71A3D543712}" type="presOf" srcId="{9107D4F6-F760-40C0-8FA9-575830C0DA99}" destId="{86BB13FC-A758-4A9A-9656-914B6217B7EA}" srcOrd="0" destOrd="0" presId="urn:microsoft.com/office/officeart/2005/8/layout/bProcess4"/>
    <dgm:cxn modelId="{116ADDFF-73E0-4919-9E63-9B7B27A9E9EE}" type="presOf" srcId="{A88D7DA0-6470-49F0-A2C9-D014D0D7ECB2}" destId="{11CC517E-E62A-4AC4-B5ED-2C19CE529C56}" srcOrd="0" destOrd="0" presId="urn:microsoft.com/office/officeart/2005/8/layout/bProcess4"/>
    <dgm:cxn modelId="{7A1ACB96-9C23-4EE3-B69E-8397A4D43089}" type="presOf" srcId="{D13648FE-B9E6-4B3C-9428-442D81FA204E}" destId="{BB4F1AE5-4B41-433D-B2B2-4FD611E18F1C}" srcOrd="0" destOrd="0" presId="urn:microsoft.com/office/officeart/2005/8/layout/bProcess4"/>
    <dgm:cxn modelId="{A1329FFF-3676-40CC-9EAE-27D4B5F11995}" srcId="{80273A9E-CE29-4587-8F88-0C9AD52BDDF6}" destId="{D13648FE-B9E6-4B3C-9428-442D81FA204E}" srcOrd="0" destOrd="0" parTransId="{F48E3BBF-845A-4D24-BDD2-A2E3927273B4}" sibTransId="{9107D4F6-F760-40C0-8FA9-575830C0DA99}"/>
    <dgm:cxn modelId="{39298DE8-762F-41BF-9D3F-388F3878D240}" srcId="{80273A9E-CE29-4587-8F88-0C9AD52BDDF6}" destId="{A88D7DA0-6470-49F0-A2C9-D014D0D7ECB2}" srcOrd="1" destOrd="0" parTransId="{D03B96DA-B3B7-49FA-8752-628896212680}" sibTransId="{0CDA8AD4-44B6-4BAB-8BEE-0B0F56F4159A}"/>
    <dgm:cxn modelId="{A7E74E02-99DB-48E3-8876-3D6F7FA9C36A}" type="presOf" srcId="{80273A9E-CE29-4587-8F88-0C9AD52BDDF6}" destId="{80F282EA-7B2F-46EC-BE7B-0EF4D3F38A88}" srcOrd="0" destOrd="0" presId="urn:microsoft.com/office/officeart/2005/8/layout/bProcess4"/>
    <dgm:cxn modelId="{63D45F34-D50D-43F9-9141-70243269C06C}" type="presOf" srcId="{0CDA8AD4-44B6-4BAB-8BEE-0B0F56F4159A}" destId="{C37FF28C-C81D-4748-AA2A-9D7DCCFC1B71}" srcOrd="0" destOrd="0" presId="urn:microsoft.com/office/officeart/2005/8/layout/bProcess4"/>
    <dgm:cxn modelId="{C34BF1E9-545D-4ADE-822A-8B9942C91D3E}" type="presOf" srcId="{9AB31CD8-C4FF-4F0B-9DE2-77C4B548FB1C}" destId="{FB82A2FB-0E56-4F43-B134-440143715A80}" srcOrd="0" destOrd="0" presId="urn:microsoft.com/office/officeart/2005/8/layout/bProcess4"/>
    <dgm:cxn modelId="{896FC686-8E93-4AC4-AEB7-9683FE58A093}" srcId="{80273A9E-CE29-4587-8F88-0C9AD52BDDF6}" destId="{9AB31CD8-C4FF-4F0B-9DE2-77C4B548FB1C}" srcOrd="2" destOrd="0" parTransId="{1BDA5989-53B7-4F61-91A0-A832F6618601}" sibTransId="{98A19128-DE49-472E-82BD-76AB2F2B57EC}"/>
    <dgm:cxn modelId="{8030A74F-A5BC-46D7-806D-91077176B739}" type="presParOf" srcId="{80F282EA-7B2F-46EC-BE7B-0EF4D3F38A88}" destId="{E7162588-23E3-4D25-AF50-24C22E387203}" srcOrd="0" destOrd="0" presId="urn:microsoft.com/office/officeart/2005/8/layout/bProcess4"/>
    <dgm:cxn modelId="{03C03898-8702-4766-AD97-FB31108071C7}" type="presParOf" srcId="{E7162588-23E3-4D25-AF50-24C22E387203}" destId="{9D7834A5-4179-44C5-B9E9-79D7790839FE}" srcOrd="0" destOrd="0" presId="urn:microsoft.com/office/officeart/2005/8/layout/bProcess4"/>
    <dgm:cxn modelId="{2BF386DA-C30D-41EB-B339-AFDF3D101A96}" type="presParOf" srcId="{E7162588-23E3-4D25-AF50-24C22E387203}" destId="{BB4F1AE5-4B41-433D-B2B2-4FD611E18F1C}" srcOrd="1" destOrd="0" presId="urn:microsoft.com/office/officeart/2005/8/layout/bProcess4"/>
    <dgm:cxn modelId="{171015AC-468F-4D17-8AB3-2BF1AF7EBD02}" type="presParOf" srcId="{80F282EA-7B2F-46EC-BE7B-0EF4D3F38A88}" destId="{86BB13FC-A758-4A9A-9656-914B6217B7EA}" srcOrd="1" destOrd="0" presId="urn:microsoft.com/office/officeart/2005/8/layout/bProcess4"/>
    <dgm:cxn modelId="{B5402329-E47B-402A-B1E5-A0B37B980B15}" type="presParOf" srcId="{80F282EA-7B2F-46EC-BE7B-0EF4D3F38A88}" destId="{A4D2E7E0-7DBC-47DC-80D1-2DC28E57E2D9}" srcOrd="2" destOrd="0" presId="urn:microsoft.com/office/officeart/2005/8/layout/bProcess4"/>
    <dgm:cxn modelId="{484C3794-1960-490D-BD95-59F6FC6BA572}" type="presParOf" srcId="{A4D2E7E0-7DBC-47DC-80D1-2DC28E57E2D9}" destId="{48E46661-4831-4E1B-A83C-2611360A1421}" srcOrd="0" destOrd="0" presId="urn:microsoft.com/office/officeart/2005/8/layout/bProcess4"/>
    <dgm:cxn modelId="{C3FFAC35-2C3C-4846-84D5-FCCC736DC487}" type="presParOf" srcId="{A4D2E7E0-7DBC-47DC-80D1-2DC28E57E2D9}" destId="{11CC517E-E62A-4AC4-B5ED-2C19CE529C56}" srcOrd="1" destOrd="0" presId="urn:microsoft.com/office/officeart/2005/8/layout/bProcess4"/>
    <dgm:cxn modelId="{CF139E35-70C7-4393-805A-63D3D6B346C7}" type="presParOf" srcId="{80F282EA-7B2F-46EC-BE7B-0EF4D3F38A88}" destId="{C37FF28C-C81D-4748-AA2A-9D7DCCFC1B71}" srcOrd="3" destOrd="0" presId="urn:microsoft.com/office/officeart/2005/8/layout/bProcess4"/>
    <dgm:cxn modelId="{8BFAD1B1-5837-4A74-9453-0529F3C980AA}" type="presParOf" srcId="{80F282EA-7B2F-46EC-BE7B-0EF4D3F38A88}" destId="{A9A29E27-FC3A-4681-8D83-6327ACA0F76C}" srcOrd="4" destOrd="0" presId="urn:microsoft.com/office/officeart/2005/8/layout/bProcess4"/>
    <dgm:cxn modelId="{998ABEE9-9CE8-4F8E-B06D-4081C73C6585}" type="presParOf" srcId="{A9A29E27-FC3A-4681-8D83-6327ACA0F76C}" destId="{0763C497-40BD-4740-8BFF-A5B94776037E}" srcOrd="0" destOrd="0" presId="urn:microsoft.com/office/officeart/2005/8/layout/bProcess4"/>
    <dgm:cxn modelId="{27B03758-2761-442E-8906-17C4185736CA}" type="presParOf" srcId="{A9A29E27-FC3A-4681-8D83-6327ACA0F76C}" destId="{FB82A2FB-0E56-4F43-B134-440143715A80}" srcOrd="1" destOrd="0" presId="urn:microsoft.com/office/officeart/2005/8/layout/b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581AA74-8A01-4696-B3A4-1E4563944D5D}">
      <dsp:nvSpPr>
        <dsp:cNvPr id="0" name=""/>
        <dsp:cNvSpPr/>
      </dsp:nvSpPr>
      <dsp:spPr>
        <a:xfrm>
          <a:off x="2994659" y="65722"/>
          <a:ext cx="3154680" cy="3154680"/>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n-US" sz="2000" kern="1200" dirty="0" smtClean="0"/>
            <a:t>No person shall enter into any benami transaction</a:t>
          </a:r>
          <a:r>
            <a:rPr lang="en-US" sz="1300" kern="1200" dirty="0" smtClean="0"/>
            <a:t>.</a:t>
          </a:r>
          <a:endParaRPr lang="en-GB" sz="1300" kern="1200" dirty="0"/>
        </a:p>
      </dsp:txBody>
      <dsp:txXfrm>
        <a:off x="3415284" y="617791"/>
        <a:ext cx="2313432" cy="1419606"/>
      </dsp:txXfrm>
    </dsp:sp>
    <dsp:sp modelId="{B2A6E11C-F2E5-4E6F-ADEE-9D9876C1AFE0}">
      <dsp:nvSpPr>
        <dsp:cNvPr id="0" name=""/>
        <dsp:cNvSpPr/>
      </dsp:nvSpPr>
      <dsp:spPr>
        <a:xfrm>
          <a:off x="4132973" y="2037397"/>
          <a:ext cx="3154680" cy="3154680"/>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77850" rtl="0">
            <a:lnSpc>
              <a:spcPct val="90000"/>
            </a:lnSpc>
            <a:spcBef>
              <a:spcPct val="0"/>
            </a:spcBef>
            <a:spcAft>
              <a:spcPct val="35000"/>
            </a:spcAft>
          </a:pPr>
          <a:r>
            <a:rPr lang="en-US" sz="1300" kern="1200" dirty="0" smtClean="0"/>
            <a:t>Any property, which is subject matter of benami transaction, shall be liable to be confiscated by the Central Government.</a:t>
          </a:r>
          <a:endParaRPr lang="en-GB" sz="1300" kern="1200" dirty="0"/>
        </a:p>
      </dsp:txBody>
      <dsp:txXfrm>
        <a:off x="5097780" y="2852356"/>
        <a:ext cx="1892808" cy="1735074"/>
      </dsp:txXfrm>
    </dsp:sp>
    <dsp:sp modelId="{D8BF587A-3195-4E86-82B6-30C713D5B5B4}">
      <dsp:nvSpPr>
        <dsp:cNvPr id="0" name=""/>
        <dsp:cNvSpPr/>
      </dsp:nvSpPr>
      <dsp:spPr>
        <a:xfrm>
          <a:off x="1856346" y="2037397"/>
          <a:ext cx="3154680" cy="3154680"/>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77850" rtl="0">
            <a:lnSpc>
              <a:spcPct val="90000"/>
            </a:lnSpc>
            <a:spcBef>
              <a:spcPct val="0"/>
            </a:spcBef>
            <a:spcAft>
              <a:spcPct val="35000"/>
            </a:spcAft>
          </a:pPr>
          <a:r>
            <a:rPr lang="en-US" sz="1300" kern="1200" dirty="0" smtClean="0"/>
            <a:t>Person found guilty of the offence of benami transaction shall be punishable with rigorous imprisonment for a term between 1 year to 7 years and shall also be liable to fine upto 25% of the FMV of the property.</a:t>
          </a:r>
          <a:endParaRPr lang="en-GB" sz="1300" kern="1200" dirty="0"/>
        </a:p>
      </dsp:txBody>
      <dsp:txXfrm>
        <a:off x="2153411" y="2852356"/>
        <a:ext cx="1892808" cy="1735074"/>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960CA2-7011-4FA1-A99E-E490F9BFE06C}">
      <dsp:nvSpPr>
        <dsp:cNvPr id="0" name=""/>
        <dsp:cNvSpPr/>
      </dsp:nvSpPr>
      <dsp:spPr>
        <a:xfrm>
          <a:off x="0" y="0"/>
          <a:ext cx="8229600" cy="1357788"/>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Benami transaction </a:t>
          </a:r>
          <a:r>
            <a:rPr lang="en-US" sz="2100" b="1" u="sng" kern="1200" dirty="0" smtClean="0"/>
            <a:t>shall not include </a:t>
          </a:r>
          <a:r>
            <a:rPr lang="en-US" sz="2100" kern="1200" dirty="0" smtClean="0"/>
            <a:t>any transaction involving the allowing of possession of any property to be taken or retained in part performance of a contract referred to in section 53A of the Transfer of Property Act, 1882, if, under any law for the time being in force,— </a:t>
          </a:r>
          <a:endParaRPr lang="en-US" sz="2100" kern="1200" dirty="0"/>
        </a:p>
      </dsp:txBody>
      <dsp:txXfrm>
        <a:off x="0" y="0"/>
        <a:ext cx="8229600" cy="1357788"/>
      </dsp:txXfrm>
    </dsp:sp>
    <dsp:sp modelId="{FA367256-F605-467F-A257-411BD6191775}">
      <dsp:nvSpPr>
        <dsp:cNvPr id="0" name=""/>
        <dsp:cNvSpPr/>
      </dsp:nvSpPr>
      <dsp:spPr>
        <a:xfrm>
          <a:off x="4018" y="1357788"/>
          <a:ext cx="2740521" cy="285135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a:t>
          </a:r>
          <a:r>
            <a:rPr lang="en-US" sz="1800" kern="1200" dirty="0" err="1" smtClean="0"/>
            <a:t>i</a:t>
          </a:r>
          <a:r>
            <a:rPr lang="en-US" sz="1800" kern="1200" dirty="0" smtClean="0"/>
            <a:t>) consideration for such property has been provided by the person to whom possession of property has been allowed but the person who has granted possession thereof continues to hold ownership of such property; </a:t>
          </a:r>
          <a:endParaRPr lang="en-US" sz="1800" kern="1200" dirty="0"/>
        </a:p>
      </dsp:txBody>
      <dsp:txXfrm>
        <a:off x="4018" y="1357788"/>
        <a:ext cx="2740521" cy="2851356"/>
      </dsp:txXfrm>
    </dsp:sp>
    <dsp:sp modelId="{2F7AA448-45C1-4C19-B44F-8E6840390A77}">
      <dsp:nvSpPr>
        <dsp:cNvPr id="0" name=""/>
        <dsp:cNvSpPr/>
      </dsp:nvSpPr>
      <dsp:spPr>
        <a:xfrm>
          <a:off x="2744539" y="1357788"/>
          <a:ext cx="2740521" cy="2851356"/>
        </a:xfrm>
        <a:prstGeom prst="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(ii) stamp duty on such transaction or arrangement has been paid; and </a:t>
          </a:r>
          <a:endParaRPr lang="en-US" sz="1800" kern="1200" dirty="0"/>
        </a:p>
      </dsp:txBody>
      <dsp:txXfrm>
        <a:off x="2744539" y="1357788"/>
        <a:ext cx="2740521" cy="2851356"/>
      </dsp:txXfrm>
    </dsp:sp>
    <dsp:sp modelId="{FE903F75-52D4-4DA1-86F2-7C63994950C6}">
      <dsp:nvSpPr>
        <dsp:cNvPr id="0" name=""/>
        <dsp:cNvSpPr/>
      </dsp:nvSpPr>
      <dsp:spPr>
        <a:xfrm>
          <a:off x="5485060" y="1357788"/>
          <a:ext cx="2740521" cy="2851356"/>
        </a:xfrm>
        <a:prstGeom prst="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(iii) the contract has been registered</a:t>
          </a:r>
          <a:endParaRPr lang="en-GB" sz="1800" kern="1200" dirty="0"/>
        </a:p>
      </dsp:txBody>
      <dsp:txXfrm>
        <a:off x="5485060" y="1357788"/>
        <a:ext cx="2740521" cy="2851356"/>
      </dsp:txXfrm>
    </dsp:sp>
    <dsp:sp modelId="{F0968424-E8A9-4E4E-9432-6D243EF489C7}">
      <dsp:nvSpPr>
        <dsp:cNvPr id="0" name=""/>
        <dsp:cNvSpPr/>
      </dsp:nvSpPr>
      <dsp:spPr>
        <a:xfrm>
          <a:off x="0" y="4209145"/>
          <a:ext cx="8229600" cy="316817"/>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2938688-910B-4270-B016-F78629D3845E}">
      <dsp:nvSpPr>
        <dsp:cNvPr id="0" name=""/>
        <dsp:cNvSpPr/>
      </dsp:nvSpPr>
      <dsp:spPr>
        <a:xfrm>
          <a:off x="0" y="3406931"/>
          <a:ext cx="8229600" cy="1118231"/>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0">
            <a:lnSpc>
              <a:spcPct val="90000"/>
            </a:lnSpc>
            <a:spcBef>
              <a:spcPct val="0"/>
            </a:spcBef>
            <a:spcAft>
              <a:spcPct val="35000"/>
            </a:spcAft>
          </a:pPr>
          <a:r>
            <a:rPr lang="en-US" sz="1900" kern="1200" dirty="0" smtClean="0"/>
            <a:t>shall, notwithstanding any thing contained in sub-section 2,  be punishable in accordance with the provisions contained in Chapter VII. </a:t>
          </a:r>
          <a:r>
            <a:rPr lang="en-US" sz="1900" b="0" i="0" kern="1200" dirty="0" smtClean="0"/>
            <a:t>(Sec. 3(3))</a:t>
          </a:r>
          <a:endParaRPr lang="en-GB" sz="1900" kern="1200" dirty="0"/>
        </a:p>
      </dsp:txBody>
      <dsp:txXfrm>
        <a:off x="0" y="3406931"/>
        <a:ext cx="8229600" cy="1118231"/>
      </dsp:txXfrm>
    </dsp:sp>
    <dsp:sp modelId="{56C59CD7-B55B-4ADB-A7CD-DA08BE6734C8}">
      <dsp:nvSpPr>
        <dsp:cNvPr id="0" name=""/>
        <dsp:cNvSpPr/>
      </dsp:nvSpPr>
      <dsp:spPr>
        <a:xfrm rot="10800000">
          <a:off x="0" y="1703865"/>
          <a:ext cx="8229600" cy="1719839"/>
        </a:xfrm>
        <a:prstGeom prst="upArrowCallou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0">
            <a:lnSpc>
              <a:spcPct val="90000"/>
            </a:lnSpc>
            <a:spcBef>
              <a:spcPct val="0"/>
            </a:spcBef>
            <a:spcAft>
              <a:spcPct val="35000"/>
            </a:spcAft>
          </a:pPr>
          <a:r>
            <a:rPr lang="en-US" sz="1900" kern="1200" dirty="0" smtClean="0"/>
            <a:t>Whoever enters into any benami transaction on and after the date of commencement of the Benami Transactions (Prohibition) Amendment Act, 2016,</a:t>
          </a:r>
          <a:endParaRPr lang="en-US" sz="1900" kern="1200" dirty="0"/>
        </a:p>
      </dsp:txBody>
      <dsp:txXfrm rot="10800000">
        <a:off x="0" y="1703865"/>
        <a:ext cx="8229600" cy="1719839"/>
      </dsp:txXfrm>
    </dsp:sp>
    <dsp:sp modelId="{CBE3EA85-286C-4F0B-9905-16B2FAD19624}">
      <dsp:nvSpPr>
        <dsp:cNvPr id="0" name=""/>
        <dsp:cNvSpPr/>
      </dsp:nvSpPr>
      <dsp:spPr>
        <a:xfrm rot="10800000">
          <a:off x="0" y="799"/>
          <a:ext cx="8229600" cy="1719839"/>
        </a:xfrm>
        <a:prstGeom prst="upArrowCallou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0">
            <a:lnSpc>
              <a:spcPct val="90000"/>
            </a:lnSpc>
            <a:spcBef>
              <a:spcPct val="0"/>
            </a:spcBef>
            <a:spcAft>
              <a:spcPct val="35000"/>
            </a:spcAft>
          </a:pPr>
          <a:r>
            <a:rPr lang="en-US" sz="1900" b="0" i="0" kern="1200" dirty="0" smtClean="0"/>
            <a:t>Whoever enters into any benami transaction shall be punishable with imprisonment for a term which may extend to three years or with fine or with both. (Sec. 3(2))</a:t>
          </a:r>
          <a:endParaRPr lang="en-US" sz="1900" kern="1200" dirty="0"/>
        </a:p>
      </dsp:txBody>
      <dsp:txXfrm rot="10800000">
        <a:off x="0" y="799"/>
        <a:ext cx="8229600" cy="1719839"/>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6675D47-C70B-4CFE-8003-8B74690A958E}">
      <dsp:nvSpPr>
        <dsp:cNvPr id="0" name=""/>
        <dsp:cNvSpPr/>
      </dsp:nvSpPr>
      <dsp:spPr>
        <a:xfrm>
          <a:off x="0" y="70581"/>
          <a:ext cx="8229600" cy="216216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Where any person enters into a benami transaction in order to defeat the provisions of any law or to avoid payment of statutory dues or to avoid payment to creditors, the beneficial owner, </a:t>
          </a:r>
          <a:r>
            <a:rPr lang="en-US" sz="2100" kern="1200" dirty="0" err="1" smtClean="0"/>
            <a:t>benamidar</a:t>
          </a:r>
          <a:r>
            <a:rPr lang="en-US" sz="2100" kern="1200" dirty="0" smtClean="0"/>
            <a:t> and any other person who abets or induces any person to enter into the benami transaction, shall be guilty of the offence of benami transaction. (Sec. 53)</a:t>
          </a:r>
          <a:endParaRPr lang="en-GB" sz="2100" kern="1200" dirty="0"/>
        </a:p>
      </dsp:txBody>
      <dsp:txXfrm>
        <a:off x="0" y="70581"/>
        <a:ext cx="8229600" cy="2162160"/>
      </dsp:txXfrm>
    </dsp:sp>
    <dsp:sp modelId="{F78B0AEB-9D92-4DC5-8B85-1AB586325316}">
      <dsp:nvSpPr>
        <dsp:cNvPr id="0" name=""/>
        <dsp:cNvSpPr/>
      </dsp:nvSpPr>
      <dsp:spPr>
        <a:xfrm>
          <a:off x="0" y="2293221"/>
          <a:ext cx="8229600" cy="216216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Whoever is found guilty of the offence of benami transaction referred to in sub-section (1) shall be punishable with rigorous imprisonment for a term which shall not be less than one year, but which may extend to seven years and shall also be liable to fine which may extend to twenty-five per cent. of the fair market value of the property. (Sec. 53) </a:t>
          </a:r>
          <a:endParaRPr lang="en-GB" sz="2100" kern="1200" dirty="0"/>
        </a:p>
      </dsp:txBody>
      <dsp:txXfrm>
        <a:off x="0" y="2293221"/>
        <a:ext cx="8229600" cy="216216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6675D47-C70B-4CFE-8003-8B74690A958E}">
      <dsp:nvSpPr>
        <dsp:cNvPr id="0" name=""/>
        <dsp:cNvSpPr/>
      </dsp:nvSpPr>
      <dsp:spPr>
        <a:xfrm>
          <a:off x="0" y="174981"/>
          <a:ext cx="8229600" cy="20592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Any person who is required to furnish information under this Act knowingly gives false information to any authority or furnishes any false document in any proceeding under this Act, shall be punishable with rigorous imprisonment for a term which shall not be less than six months but which may extend to five years and shall also be liable to fine which may extend to ten per cent. of the fair market value of the property . (Sec. 54) </a:t>
          </a:r>
          <a:endParaRPr lang="en-GB" sz="2000" kern="1200" dirty="0"/>
        </a:p>
      </dsp:txBody>
      <dsp:txXfrm>
        <a:off x="0" y="174981"/>
        <a:ext cx="8229600" cy="2059200"/>
      </dsp:txXfrm>
    </dsp:sp>
    <dsp:sp modelId="{EEFBBB16-4A1B-46DB-A917-3EE0DFD5D955}">
      <dsp:nvSpPr>
        <dsp:cNvPr id="0" name=""/>
        <dsp:cNvSpPr/>
      </dsp:nvSpPr>
      <dsp:spPr>
        <a:xfrm>
          <a:off x="0" y="2291781"/>
          <a:ext cx="8229600" cy="2059200"/>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No prosecution shall be instituted against any person in respect of any offence under sections 3, 53 or section 54 without the previous sanction of the Board.</a:t>
          </a:r>
          <a:endParaRPr lang="en-GB" sz="2000" kern="1200" dirty="0"/>
        </a:p>
      </dsp:txBody>
      <dsp:txXfrm>
        <a:off x="0" y="2291781"/>
        <a:ext cx="8229600" cy="2059200"/>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7E07802-0970-474D-AE4C-D272615455AE}">
      <dsp:nvSpPr>
        <dsp:cNvPr id="0" name=""/>
        <dsp:cNvSpPr/>
      </dsp:nvSpPr>
      <dsp:spPr>
        <a:xfrm>
          <a:off x="0" y="62481"/>
          <a:ext cx="8229600" cy="21645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dirty="0" smtClean="0"/>
            <a:t>No suit, claim or action to enforce any right in respect of any property held benami against the person in whose name the property is held or against any other person shall lie by or on behalf of a person claiming to be the real owner of such property.</a:t>
          </a:r>
          <a:endParaRPr lang="en-GB" sz="2500" kern="1200" dirty="0"/>
        </a:p>
      </dsp:txBody>
      <dsp:txXfrm>
        <a:off x="0" y="62481"/>
        <a:ext cx="8229600" cy="2164500"/>
      </dsp:txXfrm>
    </dsp:sp>
    <dsp:sp modelId="{AB4F157B-5535-4F46-ADE3-DBE5BC8BE14F}">
      <dsp:nvSpPr>
        <dsp:cNvPr id="0" name=""/>
        <dsp:cNvSpPr/>
      </dsp:nvSpPr>
      <dsp:spPr>
        <a:xfrm>
          <a:off x="0" y="2298981"/>
          <a:ext cx="8229600" cy="2164500"/>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dirty="0" smtClean="0"/>
            <a:t>No </a:t>
          </a:r>
          <a:r>
            <a:rPr lang="en-US" sz="2500" kern="1200" dirty="0" err="1" smtClean="0"/>
            <a:t>defence</a:t>
          </a:r>
          <a:r>
            <a:rPr lang="en-US" sz="2500" kern="1200" dirty="0" smtClean="0"/>
            <a:t> based on any right in respect of any property held benami, whether against the person in whose name the property is held or against any other person, shall be allowed in any suit, claim or action by or on behalf of a person claiming to be the real owner of such property.</a:t>
          </a:r>
          <a:endParaRPr lang="en-GB" sz="2500" kern="1200" dirty="0"/>
        </a:p>
      </dsp:txBody>
      <dsp:txXfrm>
        <a:off x="0" y="2298981"/>
        <a:ext cx="8229600" cy="2164500"/>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07C76B8-623F-41D5-AD09-AC73A8664F59}">
      <dsp:nvSpPr>
        <dsp:cNvPr id="0" name=""/>
        <dsp:cNvSpPr/>
      </dsp:nvSpPr>
      <dsp:spPr>
        <a:xfrm>
          <a:off x="0" y="5871"/>
          <a:ext cx="8229600" cy="221247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dirty="0" smtClean="0"/>
            <a:t>(1) No person, being a </a:t>
          </a:r>
          <a:r>
            <a:rPr lang="en-US" sz="3100" kern="1200" dirty="0" err="1" smtClean="0"/>
            <a:t>benamidar</a:t>
          </a:r>
          <a:r>
            <a:rPr lang="en-US" sz="3100" kern="1200" dirty="0" smtClean="0"/>
            <a:t> shall re-transfer the benami property held by him to the beneficial owner or any other person acting on his behalf. </a:t>
          </a:r>
          <a:endParaRPr lang="en-US" sz="3100" kern="1200" dirty="0"/>
        </a:p>
      </dsp:txBody>
      <dsp:txXfrm>
        <a:off x="0" y="5871"/>
        <a:ext cx="8229600" cy="2212470"/>
      </dsp:txXfrm>
    </dsp:sp>
    <dsp:sp modelId="{E3A00826-0CB7-484A-9900-77F1CF8ADD1B}">
      <dsp:nvSpPr>
        <dsp:cNvPr id="0" name=""/>
        <dsp:cNvSpPr/>
      </dsp:nvSpPr>
      <dsp:spPr>
        <a:xfrm>
          <a:off x="0" y="2307621"/>
          <a:ext cx="8229600" cy="221247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dirty="0" smtClean="0"/>
            <a:t>(2) Where any property is re-transferred in contravention of the provisions of sub-section (1), the transaction of such property shall be deemed to be null and void</a:t>
          </a:r>
          <a:endParaRPr lang="en-GB" sz="3100" kern="1200" dirty="0"/>
        </a:p>
      </dsp:txBody>
      <dsp:txXfrm>
        <a:off x="0" y="2307621"/>
        <a:ext cx="8229600" cy="2212470"/>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AC71DA1-7ABD-449C-8F29-A3794808D01A}">
      <dsp:nvSpPr>
        <dsp:cNvPr id="0" name=""/>
        <dsp:cNvSpPr/>
      </dsp:nvSpPr>
      <dsp:spPr>
        <a:xfrm>
          <a:off x="0" y="333839"/>
          <a:ext cx="9144000" cy="9324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333248" rIns="709676" bIns="113792" numCol="1" spcCol="1270" anchor="t" anchorCtr="0">
          <a:noAutofit/>
        </a:bodyPr>
        <a:lstStyle/>
        <a:p>
          <a:pPr marL="171450" lvl="1" indent="-171450" algn="l" defTabSz="711200" rtl="0">
            <a:lnSpc>
              <a:spcPct val="90000"/>
            </a:lnSpc>
            <a:spcBef>
              <a:spcPct val="0"/>
            </a:spcBef>
            <a:spcAft>
              <a:spcPct val="15000"/>
            </a:spcAft>
            <a:buChar char="••"/>
          </a:pPr>
          <a:r>
            <a:rPr lang="en-US" sz="1600" kern="1200" dirty="0" smtClean="0"/>
            <a:t>IRS – Commissioner</a:t>
          </a:r>
          <a:endParaRPr lang="en-GB" sz="1600" kern="1200" dirty="0"/>
        </a:p>
        <a:p>
          <a:pPr marL="171450" lvl="1" indent="-171450" algn="l" defTabSz="711200" rtl="0">
            <a:lnSpc>
              <a:spcPct val="90000"/>
            </a:lnSpc>
            <a:spcBef>
              <a:spcPct val="0"/>
            </a:spcBef>
            <a:spcAft>
              <a:spcPct val="15000"/>
            </a:spcAft>
            <a:buChar char="••"/>
          </a:pPr>
          <a:r>
            <a:rPr lang="en-US" sz="1600" kern="1200" dirty="0" smtClean="0"/>
            <a:t>ILS- Joint Secretary</a:t>
          </a:r>
          <a:endParaRPr lang="en-GB" sz="1600" kern="1200" dirty="0"/>
        </a:p>
      </dsp:txBody>
      <dsp:txXfrm>
        <a:off x="0" y="333839"/>
        <a:ext cx="9144000" cy="932400"/>
      </dsp:txXfrm>
    </dsp:sp>
    <dsp:sp modelId="{C5BA59EB-9FD8-4358-9BAA-FF878766B5C9}">
      <dsp:nvSpPr>
        <dsp:cNvPr id="0" name=""/>
        <dsp:cNvSpPr/>
      </dsp:nvSpPr>
      <dsp:spPr>
        <a:xfrm>
          <a:off x="457200" y="97679"/>
          <a:ext cx="6400800" cy="4723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711200" rtl="0">
            <a:lnSpc>
              <a:spcPct val="90000"/>
            </a:lnSpc>
            <a:spcBef>
              <a:spcPct val="0"/>
            </a:spcBef>
            <a:spcAft>
              <a:spcPct val="35000"/>
            </a:spcAft>
          </a:pPr>
          <a:r>
            <a:rPr lang="en-GB" sz="1600" kern="1200" dirty="0" smtClean="0"/>
            <a:t>Adjudicating Authority</a:t>
          </a:r>
          <a:endParaRPr lang="en-GB" sz="1600" kern="1200" dirty="0"/>
        </a:p>
      </dsp:txBody>
      <dsp:txXfrm>
        <a:off x="457200" y="97679"/>
        <a:ext cx="6400800" cy="472320"/>
      </dsp:txXfrm>
    </dsp:sp>
    <dsp:sp modelId="{32872FC6-66D5-4765-A1C7-8C3CB68A2CDD}">
      <dsp:nvSpPr>
        <dsp:cNvPr id="0" name=""/>
        <dsp:cNvSpPr/>
      </dsp:nvSpPr>
      <dsp:spPr>
        <a:xfrm>
          <a:off x="0" y="1588799"/>
          <a:ext cx="9144000" cy="932400"/>
        </a:xfrm>
        <a:prstGeom prst="rect">
          <a:avLst/>
        </a:prstGeom>
        <a:solidFill>
          <a:schemeClr val="lt1">
            <a:alpha val="90000"/>
            <a:hueOff val="0"/>
            <a:satOff val="0"/>
            <a:lumOff val="0"/>
            <a:alphaOff val="0"/>
          </a:schemeClr>
        </a:solidFill>
        <a:ln w="25400" cap="flat" cmpd="sng" algn="ctr">
          <a:solidFill>
            <a:schemeClr val="accent2">
              <a:hueOff val="1560506"/>
              <a:satOff val="-1946"/>
              <a:lumOff val="4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333248" rIns="709676" bIns="113792" numCol="1" spcCol="1270" anchor="t" anchorCtr="0">
          <a:noAutofit/>
        </a:bodyPr>
        <a:lstStyle/>
        <a:p>
          <a:pPr marL="171450" lvl="1" indent="-171450" algn="l" defTabSz="711200" rtl="0">
            <a:lnSpc>
              <a:spcPct val="90000"/>
            </a:lnSpc>
            <a:spcBef>
              <a:spcPct val="0"/>
            </a:spcBef>
            <a:spcAft>
              <a:spcPct val="15000"/>
            </a:spcAft>
            <a:buChar char="••"/>
          </a:pPr>
          <a:r>
            <a:rPr lang="en-US" sz="1600" kern="1200" dirty="0" smtClean="0"/>
            <a:t>Additional Commissioner </a:t>
          </a:r>
          <a:endParaRPr lang="en-US" sz="1600" kern="1200" dirty="0"/>
        </a:p>
        <a:p>
          <a:pPr marL="171450" lvl="1" indent="-171450" algn="l" defTabSz="711200" rtl="0">
            <a:lnSpc>
              <a:spcPct val="90000"/>
            </a:lnSpc>
            <a:spcBef>
              <a:spcPct val="0"/>
            </a:spcBef>
            <a:spcAft>
              <a:spcPct val="15000"/>
            </a:spcAft>
            <a:buChar char="••"/>
          </a:pPr>
          <a:r>
            <a:rPr lang="en-US" sz="1600" kern="1200" dirty="0" smtClean="0"/>
            <a:t>Joint Commissioner</a:t>
          </a:r>
          <a:endParaRPr lang="en-GB" sz="1600" kern="1200" dirty="0"/>
        </a:p>
      </dsp:txBody>
      <dsp:txXfrm>
        <a:off x="0" y="1588799"/>
        <a:ext cx="9144000" cy="932400"/>
      </dsp:txXfrm>
    </dsp:sp>
    <dsp:sp modelId="{761F902C-5114-43BC-A529-CFD8A2A1A80A}">
      <dsp:nvSpPr>
        <dsp:cNvPr id="0" name=""/>
        <dsp:cNvSpPr/>
      </dsp:nvSpPr>
      <dsp:spPr>
        <a:xfrm>
          <a:off x="457200" y="1352639"/>
          <a:ext cx="6400800" cy="472320"/>
        </a:xfrm>
        <a:prstGeom prst="roundRect">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711200" rtl="0">
            <a:lnSpc>
              <a:spcPct val="90000"/>
            </a:lnSpc>
            <a:spcBef>
              <a:spcPct val="0"/>
            </a:spcBef>
            <a:spcAft>
              <a:spcPct val="35000"/>
            </a:spcAft>
          </a:pPr>
          <a:r>
            <a:rPr lang="en-GB" sz="1600" kern="1200" dirty="0" smtClean="0"/>
            <a:t>Approving Authority</a:t>
          </a:r>
          <a:endParaRPr lang="en-GB" sz="1600" kern="1200" dirty="0"/>
        </a:p>
      </dsp:txBody>
      <dsp:txXfrm>
        <a:off x="457200" y="1352639"/>
        <a:ext cx="6400800" cy="472320"/>
      </dsp:txXfrm>
    </dsp:sp>
    <dsp:sp modelId="{A0BAD329-08B6-4543-A443-9303032F9DF7}">
      <dsp:nvSpPr>
        <dsp:cNvPr id="0" name=""/>
        <dsp:cNvSpPr/>
      </dsp:nvSpPr>
      <dsp:spPr>
        <a:xfrm>
          <a:off x="0" y="2843759"/>
          <a:ext cx="9144000" cy="932400"/>
        </a:xfrm>
        <a:prstGeom prst="rect">
          <a:avLst/>
        </a:prstGeom>
        <a:solidFill>
          <a:schemeClr val="lt1">
            <a:alpha val="90000"/>
            <a:hueOff val="0"/>
            <a:satOff val="0"/>
            <a:lumOff val="0"/>
            <a:alphaOff val="0"/>
          </a:schemeClr>
        </a:solidFill>
        <a:ln w="25400" cap="flat" cmpd="sng" algn="ctr">
          <a:solidFill>
            <a:schemeClr val="accent2">
              <a:hueOff val="3121013"/>
              <a:satOff val="-3893"/>
              <a:lumOff val="9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333248" rIns="709676" bIns="113792" numCol="1" spcCol="1270" anchor="t" anchorCtr="0">
          <a:noAutofit/>
        </a:bodyPr>
        <a:lstStyle/>
        <a:p>
          <a:pPr marL="171450" lvl="1" indent="-171450" algn="l" defTabSz="711200" rtl="0">
            <a:lnSpc>
              <a:spcPct val="90000"/>
            </a:lnSpc>
            <a:spcBef>
              <a:spcPct val="0"/>
            </a:spcBef>
            <a:spcAft>
              <a:spcPct val="15000"/>
            </a:spcAft>
            <a:buChar char="••"/>
          </a:pPr>
          <a:r>
            <a:rPr lang="en-US" sz="1600" kern="1200" dirty="0" smtClean="0"/>
            <a:t>Deputy Commissioner</a:t>
          </a:r>
          <a:endParaRPr lang="en-GB" sz="1600" kern="1200" dirty="0"/>
        </a:p>
        <a:p>
          <a:pPr marL="171450" lvl="1" indent="-171450" algn="l" defTabSz="711200" rtl="0">
            <a:lnSpc>
              <a:spcPct val="90000"/>
            </a:lnSpc>
            <a:spcBef>
              <a:spcPct val="0"/>
            </a:spcBef>
            <a:spcAft>
              <a:spcPct val="15000"/>
            </a:spcAft>
            <a:buChar char="••"/>
          </a:pPr>
          <a:r>
            <a:rPr lang="en-US" sz="1600" kern="1200" dirty="0" smtClean="0"/>
            <a:t>Assistant Commissioner</a:t>
          </a:r>
          <a:endParaRPr lang="en-GB" sz="1600" kern="1200" dirty="0"/>
        </a:p>
      </dsp:txBody>
      <dsp:txXfrm>
        <a:off x="0" y="2843759"/>
        <a:ext cx="9144000" cy="932400"/>
      </dsp:txXfrm>
    </dsp:sp>
    <dsp:sp modelId="{08694B72-1DCB-406D-A92B-C5ACB9DF3E0F}">
      <dsp:nvSpPr>
        <dsp:cNvPr id="0" name=""/>
        <dsp:cNvSpPr/>
      </dsp:nvSpPr>
      <dsp:spPr>
        <a:xfrm>
          <a:off x="457200" y="2607599"/>
          <a:ext cx="6400800" cy="472320"/>
        </a:xfrm>
        <a:prstGeom prst="roundRect">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711200" rtl="0">
            <a:lnSpc>
              <a:spcPct val="90000"/>
            </a:lnSpc>
            <a:spcBef>
              <a:spcPct val="0"/>
            </a:spcBef>
            <a:spcAft>
              <a:spcPct val="35000"/>
            </a:spcAft>
          </a:pPr>
          <a:r>
            <a:rPr lang="en-US" sz="1600" kern="1200" dirty="0" smtClean="0"/>
            <a:t>Initiating Officer</a:t>
          </a:r>
          <a:endParaRPr lang="en-GB" sz="1600" kern="1200" dirty="0"/>
        </a:p>
      </dsp:txBody>
      <dsp:txXfrm>
        <a:off x="457200" y="2607599"/>
        <a:ext cx="6400800" cy="472320"/>
      </dsp:txXfrm>
    </dsp:sp>
    <dsp:sp modelId="{EA5387EC-19C6-44D0-83C8-032FD2B95E8F}">
      <dsp:nvSpPr>
        <dsp:cNvPr id="0" name=""/>
        <dsp:cNvSpPr/>
      </dsp:nvSpPr>
      <dsp:spPr>
        <a:xfrm>
          <a:off x="0" y="4098720"/>
          <a:ext cx="9144000" cy="680400"/>
        </a:xfrm>
        <a:prstGeom prst="rect">
          <a:avLst/>
        </a:prstGeom>
        <a:solidFill>
          <a:schemeClr val="lt1">
            <a:alpha val="90000"/>
            <a:hueOff val="0"/>
            <a:satOff val="0"/>
            <a:lumOff val="0"/>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333248" rIns="709676" bIns="113792" numCol="1" spcCol="1270" anchor="t" anchorCtr="0">
          <a:noAutofit/>
        </a:bodyPr>
        <a:lstStyle/>
        <a:p>
          <a:pPr marL="171450" lvl="1" indent="-171450" algn="l" defTabSz="711200" rtl="0">
            <a:lnSpc>
              <a:spcPct val="90000"/>
            </a:lnSpc>
            <a:spcBef>
              <a:spcPct val="0"/>
            </a:spcBef>
            <a:spcAft>
              <a:spcPct val="15000"/>
            </a:spcAft>
            <a:buChar char="••"/>
          </a:pPr>
          <a:r>
            <a:rPr lang="en-US" sz="1600" kern="1200" dirty="0" smtClean="0"/>
            <a:t> Income-tax  Officer as defined in Sec. 2(25) of Income-tax Act</a:t>
          </a:r>
          <a:endParaRPr lang="en-GB" sz="1600" kern="1200" dirty="0"/>
        </a:p>
      </dsp:txBody>
      <dsp:txXfrm>
        <a:off x="0" y="4098720"/>
        <a:ext cx="9144000" cy="680400"/>
      </dsp:txXfrm>
    </dsp:sp>
    <dsp:sp modelId="{C2BE9952-2235-4F88-85ED-A58AA8C8A906}">
      <dsp:nvSpPr>
        <dsp:cNvPr id="0" name=""/>
        <dsp:cNvSpPr/>
      </dsp:nvSpPr>
      <dsp:spPr>
        <a:xfrm>
          <a:off x="457200" y="3862560"/>
          <a:ext cx="6400800" cy="472320"/>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711200" rtl="0">
            <a:lnSpc>
              <a:spcPct val="90000"/>
            </a:lnSpc>
            <a:spcBef>
              <a:spcPct val="0"/>
            </a:spcBef>
            <a:spcAft>
              <a:spcPct val="35000"/>
            </a:spcAft>
          </a:pPr>
          <a:r>
            <a:rPr lang="en-US" sz="1600" kern="1200" dirty="0" smtClean="0"/>
            <a:t>Administrator</a:t>
          </a:r>
          <a:endParaRPr lang="en-GB" sz="1600" kern="1200" dirty="0"/>
        </a:p>
      </dsp:txBody>
      <dsp:txXfrm>
        <a:off x="457200" y="3862560"/>
        <a:ext cx="6400800" cy="472320"/>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47362BB-CC80-4CE8-8D1A-6B23B8252FEB}">
      <dsp:nvSpPr>
        <dsp:cNvPr id="0" name=""/>
        <dsp:cNvSpPr/>
      </dsp:nvSpPr>
      <dsp:spPr>
        <a:xfrm>
          <a:off x="0" y="0"/>
          <a:ext cx="6454140" cy="864108"/>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Where the Initiating Officer, on the basis of material in his possession,</a:t>
          </a:r>
          <a:endParaRPr lang="en-GB" sz="1800" kern="1200" dirty="0"/>
        </a:p>
      </dsp:txBody>
      <dsp:txXfrm>
        <a:off x="0" y="0"/>
        <a:ext cx="5471217" cy="864108"/>
      </dsp:txXfrm>
    </dsp:sp>
    <dsp:sp modelId="{14D972E5-2BE5-4C77-861F-AE7185D98174}">
      <dsp:nvSpPr>
        <dsp:cNvPr id="0" name=""/>
        <dsp:cNvSpPr/>
      </dsp:nvSpPr>
      <dsp:spPr>
        <a:xfrm>
          <a:off x="481965" y="984123"/>
          <a:ext cx="6454140" cy="864108"/>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has reason to believe that any person is a </a:t>
          </a:r>
          <a:r>
            <a:rPr lang="en-US" sz="1800" i="1" kern="1200" dirty="0" smtClean="0"/>
            <a:t>Benamidar in respect of a property, he may,</a:t>
          </a:r>
          <a:endParaRPr lang="en-GB" sz="1800" kern="1200" dirty="0"/>
        </a:p>
      </dsp:txBody>
      <dsp:txXfrm>
        <a:off x="481965" y="984123"/>
        <a:ext cx="5410504" cy="864108"/>
      </dsp:txXfrm>
    </dsp:sp>
    <dsp:sp modelId="{18CFA923-DF68-4748-A802-50DFB0D6FBCF}">
      <dsp:nvSpPr>
        <dsp:cNvPr id="0" name=""/>
        <dsp:cNvSpPr/>
      </dsp:nvSpPr>
      <dsp:spPr>
        <a:xfrm>
          <a:off x="963930" y="1968246"/>
          <a:ext cx="6454140" cy="864108"/>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after recording reasons in writing, issue a notice to the person to show cause </a:t>
          </a:r>
          <a:endParaRPr lang="en-US" sz="1800" kern="1200" dirty="0"/>
        </a:p>
      </dsp:txBody>
      <dsp:txXfrm>
        <a:off x="963930" y="1968246"/>
        <a:ext cx="5410504" cy="864108"/>
      </dsp:txXfrm>
    </dsp:sp>
    <dsp:sp modelId="{D22B5001-0EB3-4F60-B869-833447BD2436}">
      <dsp:nvSpPr>
        <dsp:cNvPr id="0" name=""/>
        <dsp:cNvSpPr/>
      </dsp:nvSpPr>
      <dsp:spPr>
        <a:xfrm>
          <a:off x="1445895" y="2952369"/>
          <a:ext cx="6454140" cy="864108"/>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within such time as may be specified in the notice why the property should not be treated as </a:t>
          </a:r>
          <a:r>
            <a:rPr lang="en-GB" sz="1800" i="1" kern="1200" dirty="0" smtClean="0"/>
            <a:t>benami property.</a:t>
          </a:r>
          <a:endParaRPr lang="en-GB" sz="1800" kern="1200" dirty="0"/>
        </a:p>
      </dsp:txBody>
      <dsp:txXfrm>
        <a:off x="1445895" y="2952369"/>
        <a:ext cx="5410504" cy="864107"/>
      </dsp:txXfrm>
    </dsp:sp>
    <dsp:sp modelId="{FF121BE7-BB79-4915-90B2-441D276B449E}">
      <dsp:nvSpPr>
        <dsp:cNvPr id="0" name=""/>
        <dsp:cNvSpPr/>
      </dsp:nvSpPr>
      <dsp:spPr>
        <a:xfrm>
          <a:off x="1927860" y="3936492"/>
          <a:ext cx="6454140" cy="864108"/>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i="1" kern="1200" dirty="0" smtClean="0"/>
            <a:t>A copy of the notice shall also be </a:t>
          </a:r>
          <a:r>
            <a:rPr lang="en-US" sz="1800" kern="1200" dirty="0" smtClean="0"/>
            <a:t>issued to the beneficial owner if his identity is known.</a:t>
          </a:r>
          <a:endParaRPr lang="en-GB" sz="1800" kern="1200" dirty="0"/>
        </a:p>
      </dsp:txBody>
      <dsp:txXfrm>
        <a:off x="1927860" y="3936492"/>
        <a:ext cx="5410504" cy="864108"/>
      </dsp:txXfrm>
    </dsp:sp>
    <dsp:sp modelId="{18C733FA-4D74-4A7D-9F5E-D582791BF17B}">
      <dsp:nvSpPr>
        <dsp:cNvPr id="0" name=""/>
        <dsp:cNvSpPr/>
      </dsp:nvSpPr>
      <dsp:spPr>
        <a:xfrm>
          <a:off x="5892469" y="631278"/>
          <a:ext cx="561670" cy="561670"/>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GB" sz="2500" kern="1200"/>
        </a:p>
      </dsp:txBody>
      <dsp:txXfrm>
        <a:off x="5892469" y="631278"/>
        <a:ext cx="561670" cy="561670"/>
      </dsp:txXfrm>
    </dsp:sp>
    <dsp:sp modelId="{27C795B0-0345-4A75-9777-6D136D7FDD08}">
      <dsp:nvSpPr>
        <dsp:cNvPr id="0" name=""/>
        <dsp:cNvSpPr/>
      </dsp:nvSpPr>
      <dsp:spPr>
        <a:xfrm>
          <a:off x="6374434" y="1615401"/>
          <a:ext cx="561670" cy="561670"/>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GB" sz="2500" kern="1200"/>
        </a:p>
      </dsp:txBody>
      <dsp:txXfrm>
        <a:off x="6374434" y="1615401"/>
        <a:ext cx="561670" cy="561670"/>
      </dsp:txXfrm>
    </dsp:sp>
    <dsp:sp modelId="{39ABF212-0647-424F-ACA2-4ED234E449C1}">
      <dsp:nvSpPr>
        <dsp:cNvPr id="0" name=""/>
        <dsp:cNvSpPr/>
      </dsp:nvSpPr>
      <dsp:spPr>
        <a:xfrm>
          <a:off x="6856399" y="2585123"/>
          <a:ext cx="561670" cy="561670"/>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GB" sz="2500" kern="1200"/>
        </a:p>
      </dsp:txBody>
      <dsp:txXfrm>
        <a:off x="6856399" y="2585123"/>
        <a:ext cx="561670" cy="561670"/>
      </dsp:txXfrm>
    </dsp:sp>
    <dsp:sp modelId="{89E33D24-87F8-4910-A885-7D735C1F2905}">
      <dsp:nvSpPr>
        <dsp:cNvPr id="0" name=""/>
        <dsp:cNvSpPr/>
      </dsp:nvSpPr>
      <dsp:spPr>
        <a:xfrm>
          <a:off x="7338364" y="3578847"/>
          <a:ext cx="561670" cy="561670"/>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GB" sz="2500" kern="1200"/>
        </a:p>
      </dsp:txBody>
      <dsp:txXfrm>
        <a:off x="7338364" y="3578847"/>
        <a:ext cx="561670" cy="561670"/>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34D5C8-0077-4B69-A22A-40988FCDA1AA}">
      <dsp:nvSpPr>
        <dsp:cNvPr id="0" name=""/>
        <dsp:cNvSpPr/>
      </dsp:nvSpPr>
      <dsp:spPr>
        <a:xfrm>
          <a:off x="3037" y="908"/>
          <a:ext cx="8223524" cy="215248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n-US" sz="4000" kern="1200" dirty="0" smtClean="0"/>
            <a:t>The Initiating Officer shall, within a period of 90 days from the date of issue of notice</a:t>
          </a:r>
          <a:endParaRPr lang="en-GB" sz="4000" kern="1200" dirty="0"/>
        </a:p>
      </dsp:txBody>
      <dsp:txXfrm>
        <a:off x="3037" y="908"/>
        <a:ext cx="8223524" cy="2152484"/>
      </dsp:txXfrm>
    </dsp:sp>
    <dsp:sp modelId="{B723C0C3-2E84-4185-84FB-4171F5415AFA}">
      <dsp:nvSpPr>
        <dsp:cNvPr id="0" name=""/>
        <dsp:cNvSpPr/>
      </dsp:nvSpPr>
      <dsp:spPr>
        <a:xfrm>
          <a:off x="3037" y="2372570"/>
          <a:ext cx="3946028" cy="215248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US" sz="2600" kern="1200" dirty="0" smtClean="0"/>
            <a:t>Decide </a:t>
          </a:r>
          <a:r>
            <a:rPr lang="en-US" sz="2600" kern="1200" dirty="0" smtClean="0"/>
            <a:t>- With prior approval of the Approving Authority- </a:t>
          </a:r>
          <a:r>
            <a:rPr lang="en-US" sz="2600" kern="1200" dirty="0" smtClean="0"/>
            <a:t>not to go ahead with the matter.</a:t>
          </a:r>
          <a:endParaRPr lang="en-GB" sz="2600" kern="1200" dirty="0"/>
        </a:p>
      </dsp:txBody>
      <dsp:txXfrm>
        <a:off x="3037" y="2372570"/>
        <a:ext cx="3946028" cy="2152484"/>
      </dsp:txXfrm>
    </dsp:sp>
    <dsp:sp modelId="{686803CB-A3DF-4121-BA7E-801E817C70BC}">
      <dsp:nvSpPr>
        <dsp:cNvPr id="0" name=""/>
        <dsp:cNvSpPr/>
      </dsp:nvSpPr>
      <dsp:spPr>
        <a:xfrm>
          <a:off x="4280533" y="2372570"/>
          <a:ext cx="3946028" cy="215248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US" sz="2600" kern="1200" dirty="0" smtClean="0"/>
            <a:t>pass an order - with the prior approval of the Approving Authority-  for the provisional attachment of the property</a:t>
          </a:r>
          <a:endParaRPr lang="en-GB" sz="2600" kern="1200" dirty="0"/>
        </a:p>
      </dsp:txBody>
      <dsp:txXfrm>
        <a:off x="4280533" y="2372570"/>
        <a:ext cx="3946028" cy="215248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0DC63B1-9382-49CD-A98B-9F7B5ACF9743}">
      <dsp:nvSpPr>
        <dsp:cNvPr id="0" name=""/>
        <dsp:cNvSpPr/>
      </dsp:nvSpPr>
      <dsp:spPr>
        <a:xfrm>
          <a:off x="2816066" y="1815818"/>
          <a:ext cx="2597467" cy="259746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rtl="0">
            <a:lnSpc>
              <a:spcPct val="90000"/>
            </a:lnSpc>
            <a:spcBef>
              <a:spcPct val="0"/>
            </a:spcBef>
            <a:spcAft>
              <a:spcPct val="35000"/>
            </a:spcAft>
          </a:pPr>
          <a:r>
            <a:rPr lang="en-GB" sz="3500" kern="1200" dirty="0" smtClean="0"/>
            <a:t>“Benami property” means ....</a:t>
          </a:r>
          <a:endParaRPr lang="en-US" sz="3500" kern="1200" dirty="0"/>
        </a:p>
      </dsp:txBody>
      <dsp:txXfrm>
        <a:off x="2816066" y="1815818"/>
        <a:ext cx="2597467" cy="2597467"/>
      </dsp:txXfrm>
    </dsp:sp>
    <dsp:sp modelId="{26CD370A-915F-447A-AF8C-98E25E013C58}">
      <dsp:nvSpPr>
        <dsp:cNvPr id="0" name=""/>
        <dsp:cNvSpPr/>
      </dsp:nvSpPr>
      <dsp:spPr>
        <a:xfrm rot="12900000">
          <a:off x="1048123" y="1329610"/>
          <a:ext cx="2092257" cy="740278"/>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838AA06-A885-457C-B464-531AEC3D5997}">
      <dsp:nvSpPr>
        <dsp:cNvPr id="0" name=""/>
        <dsp:cNvSpPr/>
      </dsp:nvSpPr>
      <dsp:spPr>
        <a:xfrm>
          <a:off x="3516" y="112676"/>
          <a:ext cx="2467594" cy="1974075"/>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rtl="0">
            <a:lnSpc>
              <a:spcPct val="90000"/>
            </a:lnSpc>
            <a:spcBef>
              <a:spcPct val="0"/>
            </a:spcBef>
            <a:spcAft>
              <a:spcPct val="35000"/>
            </a:spcAft>
          </a:pPr>
          <a:r>
            <a:rPr lang="en-US" sz="2500" kern="1200" dirty="0" smtClean="0"/>
            <a:t>any property which is the subject matter of a benami transaction </a:t>
          </a:r>
          <a:endParaRPr lang="en-US" sz="2500" kern="1200" dirty="0"/>
        </a:p>
      </dsp:txBody>
      <dsp:txXfrm>
        <a:off x="3516" y="112676"/>
        <a:ext cx="2467594" cy="1974075"/>
      </dsp:txXfrm>
    </dsp:sp>
    <dsp:sp modelId="{F67B1487-8D4C-4D81-BBCA-2D48FDB192FC}">
      <dsp:nvSpPr>
        <dsp:cNvPr id="0" name=""/>
        <dsp:cNvSpPr/>
      </dsp:nvSpPr>
      <dsp:spPr>
        <a:xfrm rot="19500000">
          <a:off x="5089219" y="1329610"/>
          <a:ext cx="2092257" cy="740278"/>
        </a:xfrm>
        <a:prstGeom prst="leftArrow">
          <a:avLst>
            <a:gd name="adj1" fmla="val 60000"/>
            <a:gd name="adj2" fmla="val 50000"/>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9E66798-6EBB-4E0D-A723-0BD43F7564B3}">
      <dsp:nvSpPr>
        <dsp:cNvPr id="0" name=""/>
        <dsp:cNvSpPr/>
      </dsp:nvSpPr>
      <dsp:spPr>
        <a:xfrm>
          <a:off x="5758489" y="112676"/>
          <a:ext cx="2467594" cy="1974075"/>
        </a:xfrm>
        <a:prstGeom prst="roundRect">
          <a:avLst>
            <a:gd name="adj" fmla="val 1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rtl="0">
            <a:lnSpc>
              <a:spcPct val="90000"/>
            </a:lnSpc>
            <a:spcBef>
              <a:spcPct val="0"/>
            </a:spcBef>
            <a:spcAft>
              <a:spcPct val="35000"/>
            </a:spcAft>
          </a:pPr>
          <a:r>
            <a:rPr lang="en-US" sz="2500" kern="1200" dirty="0" smtClean="0"/>
            <a:t>also includes the proceeds from such property</a:t>
          </a:r>
          <a:endParaRPr lang="en-GB" sz="2500" kern="1200" dirty="0"/>
        </a:p>
      </dsp:txBody>
      <dsp:txXfrm>
        <a:off x="5758489" y="112676"/>
        <a:ext cx="2467594" cy="1974075"/>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8BA84A7-83AE-43B6-9B1C-E35140B01EA9}">
      <dsp:nvSpPr>
        <dsp:cNvPr id="0" name=""/>
        <dsp:cNvSpPr/>
      </dsp:nvSpPr>
      <dsp:spPr>
        <a:xfrm>
          <a:off x="0" y="0"/>
          <a:ext cx="6995160" cy="1357788"/>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dirty="0" smtClean="0"/>
            <a:t>Where the Initiating Officer passes an order for the provisional attachment of the property,  </a:t>
          </a:r>
          <a:endParaRPr lang="en-GB" sz="2500" kern="1200" dirty="0"/>
        </a:p>
      </dsp:txBody>
      <dsp:txXfrm>
        <a:off x="0" y="0"/>
        <a:ext cx="5609536" cy="1357788"/>
      </dsp:txXfrm>
    </dsp:sp>
    <dsp:sp modelId="{0B059574-01DC-49A1-871E-D84763D1C816}">
      <dsp:nvSpPr>
        <dsp:cNvPr id="0" name=""/>
        <dsp:cNvSpPr/>
      </dsp:nvSpPr>
      <dsp:spPr>
        <a:xfrm>
          <a:off x="617219" y="1584087"/>
          <a:ext cx="6995160" cy="1357788"/>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dirty="0" smtClean="0"/>
            <a:t>he shall, within 15 days from the date of the attachment, </a:t>
          </a:r>
          <a:endParaRPr lang="en-GB" sz="2500" kern="1200" dirty="0"/>
        </a:p>
      </dsp:txBody>
      <dsp:txXfrm>
        <a:off x="617219" y="1584087"/>
        <a:ext cx="5495377" cy="1357788"/>
      </dsp:txXfrm>
    </dsp:sp>
    <dsp:sp modelId="{8C562169-718A-4DAA-B050-B8F8B12DD573}">
      <dsp:nvSpPr>
        <dsp:cNvPr id="0" name=""/>
        <dsp:cNvSpPr/>
      </dsp:nvSpPr>
      <dsp:spPr>
        <a:xfrm>
          <a:off x="1234439" y="3168174"/>
          <a:ext cx="6995160" cy="1357788"/>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smtClean="0"/>
            <a:t>draw </a:t>
          </a:r>
          <a:r>
            <a:rPr lang="en-US" sz="2500" kern="1200" dirty="0" smtClean="0"/>
            <a:t>up a statement of the case and refer it to the Adjudicating Authority</a:t>
          </a:r>
          <a:endParaRPr lang="en-GB" sz="2500" kern="1200" dirty="0"/>
        </a:p>
      </dsp:txBody>
      <dsp:txXfrm>
        <a:off x="1234439" y="3168174"/>
        <a:ext cx="5495377" cy="1357788"/>
      </dsp:txXfrm>
    </dsp:sp>
    <dsp:sp modelId="{C66C56C0-170D-4BFE-8E83-60E8FFA44468}">
      <dsp:nvSpPr>
        <dsp:cNvPr id="0" name=""/>
        <dsp:cNvSpPr/>
      </dsp:nvSpPr>
      <dsp:spPr>
        <a:xfrm>
          <a:off x="6112597" y="1029656"/>
          <a:ext cx="882562" cy="882562"/>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GB" sz="3600" kern="1200"/>
        </a:p>
      </dsp:txBody>
      <dsp:txXfrm>
        <a:off x="6112597" y="1029656"/>
        <a:ext cx="882562" cy="882562"/>
      </dsp:txXfrm>
    </dsp:sp>
    <dsp:sp modelId="{49CB4A11-7FFB-4488-A8E1-C218E35EDA0A}">
      <dsp:nvSpPr>
        <dsp:cNvPr id="0" name=""/>
        <dsp:cNvSpPr/>
      </dsp:nvSpPr>
      <dsp:spPr>
        <a:xfrm>
          <a:off x="6729817" y="2604691"/>
          <a:ext cx="882562" cy="882562"/>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GB" sz="3600" kern="1200"/>
        </a:p>
      </dsp:txBody>
      <dsp:txXfrm>
        <a:off x="6729817" y="2604691"/>
        <a:ext cx="882562" cy="882562"/>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2475BB-C04C-43D6-A1B7-15DCDC655A15}">
      <dsp:nvSpPr>
        <dsp:cNvPr id="0" name=""/>
        <dsp:cNvSpPr/>
      </dsp:nvSpPr>
      <dsp:spPr>
        <a:xfrm>
          <a:off x="724912" y="3056"/>
          <a:ext cx="2824906" cy="1694943"/>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On receipt of a reference u/s. 24(5)</a:t>
          </a:r>
          <a:r>
            <a:rPr lang="en-US" sz="2000" i="1" kern="1200" dirty="0" smtClean="0"/>
            <a:t>, </a:t>
          </a:r>
          <a:r>
            <a:rPr lang="en-US" sz="2000" i="0" kern="1200" dirty="0" smtClean="0"/>
            <a:t>the Adjudicating Authority shall, </a:t>
          </a:r>
          <a:r>
            <a:rPr lang="en-GB" sz="2000" i="0" kern="1200" dirty="0" smtClean="0"/>
            <a:t>within a period of thirty days</a:t>
          </a:r>
          <a:endParaRPr lang="en-GB" sz="2000" i="0" kern="1200" dirty="0"/>
        </a:p>
      </dsp:txBody>
      <dsp:txXfrm>
        <a:off x="724912" y="3056"/>
        <a:ext cx="2824906" cy="1694943"/>
      </dsp:txXfrm>
    </dsp:sp>
    <dsp:sp modelId="{F8B8CE43-E045-4BB3-9F99-CC1703BF2830}">
      <dsp:nvSpPr>
        <dsp:cNvPr id="0" name=""/>
        <dsp:cNvSpPr/>
      </dsp:nvSpPr>
      <dsp:spPr>
        <a:xfrm>
          <a:off x="3798410" y="500239"/>
          <a:ext cx="598880" cy="70057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a:p>
      </dsp:txBody>
      <dsp:txXfrm>
        <a:off x="3798410" y="500239"/>
        <a:ext cx="598880" cy="700576"/>
      </dsp:txXfrm>
    </dsp:sp>
    <dsp:sp modelId="{8A71A2A2-0362-4DB1-AEE5-BDFC7406594D}">
      <dsp:nvSpPr>
        <dsp:cNvPr id="0" name=""/>
        <dsp:cNvSpPr/>
      </dsp:nvSpPr>
      <dsp:spPr>
        <a:xfrm>
          <a:off x="4679781" y="3056"/>
          <a:ext cx="2824906" cy="1694943"/>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issue notice, to furnish such documents, particulars or evidence as is considered necessary.</a:t>
          </a:r>
          <a:endParaRPr lang="en-GB" sz="2000" kern="1200" dirty="0"/>
        </a:p>
      </dsp:txBody>
      <dsp:txXfrm>
        <a:off x="4679781" y="3056"/>
        <a:ext cx="2824906" cy="1694943"/>
      </dsp:txXfrm>
    </dsp:sp>
    <dsp:sp modelId="{67092A7A-5D70-468B-956A-2C97610931D5}">
      <dsp:nvSpPr>
        <dsp:cNvPr id="0" name=""/>
        <dsp:cNvSpPr/>
      </dsp:nvSpPr>
      <dsp:spPr>
        <a:xfrm rot="5400000">
          <a:off x="5792794" y="1895743"/>
          <a:ext cx="598880" cy="70057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a:p>
      </dsp:txBody>
      <dsp:txXfrm rot="5400000">
        <a:off x="5792794" y="1895743"/>
        <a:ext cx="598880" cy="700576"/>
      </dsp:txXfrm>
    </dsp:sp>
    <dsp:sp modelId="{293A001B-7E29-4F14-A2C8-1ACF20ACF6E1}">
      <dsp:nvSpPr>
        <dsp:cNvPr id="0" name=""/>
        <dsp:cNvSpPr/>
      </dsp:nvSpPr>
      <dsp:spPr>
        <a:xfrm>
          <a:off x="4679781" y="2827962"/>
          <a:ext cx="2824906" cy="1694943"/>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The notice shall provide a period of not less than 30 days to furnish the information </a:t>
          </a:r>
          <a:r>
            <a:rPr lang="en-GB" sz="2000" kern="1200" dirty="0" smtClean="0"/>
            <a:t>sought.</a:t>
          </a:r>
          <a:endParaRPr lang="en-GB" sz="2000" kern="1200" dirty="0"/>
        </a:p>
      </dsp:txBody>
      <dsp:txXfrm>
        <a:off x="4679781" y="2827962"/>
        <a:ext cx="2824906" cy="1694943"/>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08155CF-4C2C-40B1-98C6-D80B3D565586}">
      <dsp:nvSpPr>
        <dsp:cNvPr id="0" name=""/>
        <dsp:cNvSpPr/>
      </dsp:nvSpPr>
      <dsp:spPr>
        <a:xfrm>
          <a:off x="0" y="3728385"/>
          <a:ext cx="9144000" cy="1223739"/>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rtl="0">
            <a:lnSpc>
              <a:spcPct val="90000"/>
            </a:lnSpc>
            <a:spcBef>
              <a:spcPct val="0"/>
            </a:spcBef>
            <a:spcAft>
              <a:spcPct val="35000"/>
            </a:spcAft>
          </a:pPr>
          <a:r>
            <a:rPr lang="en-US" sz="2300" i="0" kern="1200" dirty="0" smtClean="0"/>
            <a:t>and, thereafter, pass an order—</a:t>
          </a:r>
          <a:endParaRPr lang="en-GB" sz="2300" i="0" kern="1200" dirty="0"/>
        </a:p>
      </dsp:txBody>
      <dsp:txXfrm>
        <a:off x="0" y="3728385"/>
        <a:ext cx="9144000" cy="660819"/>
      </dsp:txXfrm>
    </dsp:sp>
    <dsp:sp modelId="{F06CD365-8034-4BAE-8FA7-3C1D36F0DB91}">
      <dsp:nvSpPr>
        <dsp:cNvPr id="0" name=""/>
        <dsp:cNvSpPr/>
      </dsp:nvSpPr>
      <dsp:spPr>
        <a:xfrm>
          <a:off x="0" y="4364729"/>
          <a:ext cx="4572000" cy="562920"/>
        </a:xfrm>
        <a:prstGeom prst="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rtl="0">
            <a:lnSpc>
              <a:spcPct val="90000"/>
            </a:lnSpc>
            <a:spcBef>
              <a:spcPct val="0"/>
            </a:spcBef>
            <a:spcAft>
              <a:spcPct val="35000"/>
            </a:spcAft>
          </a:pPr>
          <a:r>
            <a:rPr lang="en-US" sz="1700" i="0" kern="1200" dirty="0" smtClean="0"/>
            <a:t>holding the property not to be a benami property and revoking </a:t>
          </a:r>
          <a:r>
            <a:rPr lang="en-GB" sz="1700" i="0" kern="1200" dirty="0" smtClean="0"/>
            <a:t>the attachment order</a:t>
          </a:r>
          <a:endParaRPr lang="en-GB" sz="1700" i="0" kern="1200" dirty="0"/>
        </a:p>
      </dsp:txBody>
      <dsp:txXfrm>
        <a:off x="0" y="4364729"/>
        <a:ext cx="4572000" cy="562920"/>
      </dsp:txXfrm>
    </dsp:sp>
    <dsp:sp modelId="{5E124942-D5B4-48EA-9A22-22D242EEEF03}">
      <dsp:nvSpPr>
        <dsp:cNvPr id="0" name=""/>
        <dsp:cNvSpPr/>
      </dsp:nvSpPr>
      <dsp:spPr>
        <a:xfrm>
          <a:off x="4572000" y="4364729"/>
          <a:ext cx="4572000" cy="562920"/>
        </a:xfrm>
        <a:prstGeom prst="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rtl="0">
            <a:lnSpc>
              <a:spcPct val="90000"/>
            </a:lnSpc>
            <a:spcBef>
              <a:spcPct val="0"/>
            </a:spcBef>
            <a:spcAft>
              <a:spcPct val="35000"/>
            </a:spcAft>
          </a:pPr>
          <a:r>
            <a:rPr lang="en-US" sz="1700" i="0" kern="1200" dirty="0" smtClean="0"/>
            <a:t>holding the property to be a benami property and confirming the attachment order</a:t>
          </a:r>
          <a:endParaRPr lang="en-GB" sz="1700" i="0" kern="1200" dirty="0"/>
        </a:p>
      </dsp:txBody>
      <dsp:txXfrm>
        <a:off x="4572000" y="4364729"/>
        <a:ext cx="4572000" cy="562920"/>
      </dsp:txXfrm>
    </dsp:sp>
    <dsp:sp modelId="{873C8A3C-7A0B-4A46-8403-62B668EDCA2B}">
      <dsp:nvSpPr>
        <dsp:cNvPr id="0" name=""/>
        <dsp:cNvSpPr/>
      </dsp:nvSpPr>
      <dsp:spPr>
        <a:xfrm rot="10800000">
          <a:off x="0" y="1864630"/>
          <a:ext cx="9144000" cy="1882110"/>
        </a:xfrm>
        <a:prstGeom prst="upArrowCallou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rtl="0">
            <a:lnSpc>
              <a:spcPct val="90000"/>
            </a:lnSpc>
            <a:spcBef>
              <a:spcPct val="0"/>
            </a:spcBef>
            <a:spcAft>
              <a:spcPct val="35000"/>
            </a:spcAft>
          </a:pPr>
          <a:r>
            <a:rPr lang="en-US" sz="2300" i="0" kern="1200" dirty="0" smtClean="0"/>
            <a:t>provide an opportunity of being heard to</a:t>
          </a:r>
          <a:endParaRPr lang="en-GB" sz="2300" i="0" kern="1200" dirty="0"/>
        </a:p>
      </dsp:txBody>
      <dsp:txXfrm>
        <a:off x="0" y="1864630"/>
        <a:ext cx="9144000" cy="660620"/>
      </dsp:txXfrm>
    </dsp:sp>
    <dsp:sp modelId="{C7D490FB-0037-40F4-8640-40DE9DF38ADB}">
      <dsp:nvSpPr>
        <dsp:cNvPr id="0" name=""/>
        <dsp:cNvSpPr/>
      </dsp:nvSpPr>
      <dsp:spPr>
        <a:xfrm>
          <a:off x="4464" y="2525251"/>
          <a:ext cx="3045023" cy="562751"/>
        </a:xfrm>
        <a:prstGeom prst="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rtl="0">
            <a:lnSpc>
              <a:spcPct val="90000"/>
            </a:lnSpc>
            <a:spcBef>
              <a:spcPct val="0"/>
            </a:spcBef>
            <a:spcAft>
              <a:spcPct val="35000"/>
            </a:spcAft>
          </a:pPr>
          <a:r>
            <a:rPr lang="en-US" sz="1700" i="0" kern="1200" dirty="0" smtClean="0"/>
            <a:t>the person specified as a </a:t>
          </a:r>
          <a:r>
            <a:rPr lang="en-US" sz="1700" i="0" kern="1200" dirty="0" err="1" smtClean="0"/>
            <a:t>benamidar</a:t>
          </a:r>
          <a:r>
            <a:rPr lang="en-US" sz="1700" i="0" kern="1200" dirty="0" smtClean="0"/>
            <a:t> therein,</a:t>
          </a:r>
          <a:endParaRPr lang="en-GB" sz="1700" i="0" kern="1200" dirty="0"/>
        </a:p>
      </dsp:txBody>
      <dsp:txXfrm>
        <a:off x="4464" y="2525251"/>
        <a:ext cx="3045023" cy="562751"/>
      </dsp:txXfrm>
    </dsp:sp>
    <dsp:sp modelId="{96CBBA61-7410-44AB-A97D-9B91FCFBBB57}">
      <dsp:nvSpPr>
        <dsp:cNvPr id="0" name=""/>
        <dsp:cNvSpPr/>
      </dsp:nvSpPr>
      <dsp:spPr>
        <a:xfrm>
          <a:off x="3049488" y="2525251"/>
          <a:ext cx="3045023" cy="562751"/>
        </a:xfrm>
        <a:prstGeom prst="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rtl="0">
            <a:lnSpc>
              <a:spcPct val="90000"/>
            </a:lnSpc>
            <a:spcBef>
              <a:spcPct val="0"/>
            </a:spcBef>
            <a:spcAft>
              <a:spcPct val="35000"/>
            </a:spcAft>
          </a:pPr>
          <a:r>
            <a:rPr lang="en-US" sz="1700" i="0" kern="1200" dirty="0" smtClean="0"/>
            <a:t>the Initiating Officer, </a:t>
          </a:r>
          <a:endParaRPr lang="en-GB" sz="1700" i="0" kern="1200" dirty="0"/>
        </a:p>
      </dsp:txBody>
      <dsp:txXfrm>
        <a:off x="3049488" y="2525251"/>
        <a:ext cx="3045023" cy="562751"/>
      </dsp:txXfrm>
    </dsp:sp>
    <dsp:sp modelId="{54F3CDF8-A8BD-43D1-AD35-197BC05F190E}">
      <dsp:nvSpPr>
        <dsp:cNvPr id="0" name=""/>
        <dsp:cNvSpPr/>
      </dsp:nvSpPr>
      <dsp:spPr>
        <a:xfrm>
          <a:off x="6094511" y="2525251"/>
          <a:ext cx="3045023" cy="562751"/>
        </a:xfrm>
        <a:prstGeom prst="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rtl="0">
            <a:lnSpc>
              <a:spcPct val="90000"/>
            </a:lnSpc>
            <a:spcBef>
              <a:spcPct val="0"/>
            </a:spcBef>
            <a:spcAft>
              <a:spcPct val="35000"/>
            </a:spcAft>
          </a:pPr>
          <a:r>
            <a:rPr lang="en-US" sz="1700" i="0" kern="1200" dirty="0" smtClean="0"/>
            <a:t>any other person who claims to be the owner of the property,</a:t>
          </a:r>
          <a:endParaRPr lang="en-GB" sz="1700" i="0" kern="1200" dirty="0"/>
        </a:p>
      </dsp:txBody>
      <dsp:txXfrm>
        <a:off x="6094511" y="2525251"/>
        <a:ext cx="3045023" cy="562751"/>
      </dsp:txXfrm>
    </dsp:sp>
    <dsp:sp modelId="{8825FA65-2B9C-4BEB-8312-1B78BAE4B351}">
      <dsp:nvSpPr>
        <dsp:cNvPr id="0" name=""/>
        <dsp:cNvSpPr/>
      </dsp:nvSpPr>
      <dsp:spPr>
        <a:xfrm rot="10800000">
          <a:off x="0" y="875"/>
          <a:ext cx="9144000" cy="1882110"/>
        </a:xfrm>
        <a:prstGeom prst="upArrowCallou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rtl="0">
            <a:lnSpc>
              <a:spcPct val="90000"/>
            </a:lnSpc>
            <a:spcBef>
              <a:spcPct val="0"/>
            </a:spcBef>
            <a:spcAft>
              <a:spcPct val="35000"/>
            </a:spcAft>
          </a:pPr>
          <a:r>
            <a:rPr lang="en-US" sz="2300" i="0" kern="1200" dirty="0" smtClean="0"/>
            <a:t>The Adjudicating Authority shall, after—</a:t>
          </a:r>
          <a:endParaRPr lang="en-GB" sz="2300" i="0" kern="1200" dirty="0"/>
        </a:p>
      </dsp:txBody>
      <dsp:txXfrm>
        <a:off x="0" y="875"/>
        <a:ext cx="9144000" cy="660620"/>
      </dsp:txXfrm>
    </dsp:sp>
    <dsp:sp modelId="{B215CB8E-3A74-4B42-B410-1CF9181E6ECD}">
      <dsp:nvSpPr>
        <dsp:cNvPr id="0" name=""/>
        <dsp:cNvSpPr/>
      </dsp:nvSpPr>
      <dsp:spPr>
        <a:xfrm>
          <a:off x="0" y="661496"/>
          <a:ext cx="4572000" cy="562751"/>
        </a:xfrm>
        <a:prstGeom prst="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rtl="0">
            <a:lnSpc>
              <a:spcPct val="90000"/>
            </a:lnSpc>
            <a:spcBef>
              <a:spcPct val="0"/>
            </a:spcBef>
            <a:spcAft>
              <a:spcPct val="35000"/>
            </a:spcAft>
          </a:pPr>
          <a:r>
            <a:rPr lang="en-US" sz="1700" i="0" kern="1200" dirty="0" smtClean="0"/>
            <a:t>considering the reply, if any, to the notice issued</a:t>
          </a:r>
          <a:endParaRPr lang="en-GB" sz="1700" i="0" kern="1200" dirty="0"/>
        </a:p>
      </dsp:txBody>
      <dsp:txXfrm>
        <a:off x="0" y="661496"/>
        <a:ext cx="4572000" cy="562751"/>
      </dsp:txXfrm>
    </dsp:sp>
    <dsp:sp modelId="{030E2B0B-6C09-48F8-B52C-F1878FCAD4DD}">
      <dsp:nvSpPr>
        <dsp:cNvPr id="0" name=""/>
        <dsp:cNvSpPr/>
      </dsp:nvSpPr>
      <dsp:spPr>
        <a:xfrm>
          <a:off x="4572000" y="661496"/>
          <a:ext cx="4572000" cy="562751"/>
        </a:xfrm>
        <a:prstGeom prst="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rtl="0">
            <a:lnSpc>
              <a:spcPct val="90000"/>
            </a:lnSpc>
            <a:spcBef>
              <a:spcPct val="0"/>
            </a:spcBef>
            <a:spcAft>
              <a:spcPct val="35000"/>
            </a:spcAft>
          </a:pPr>
          <a:r>
            <a:rPr lang="en-US" sz="1700" i="0" kern="1200" dirty="0" smtClean="0"/>
            <a:t>making such inquiries and calling for such reports or evidence as it deems fit</a:t>
          </a:r>
          <a:endParaRPr lang="en-GB" sz="1700" i="0" kern="1200" dirty="0"/>
        </a:p>
      </dsp:txBody>
      <dsp:txXfrm>
        <a:off x="4572000" y="661496"/>
        <a:ext cx="4572000" cy="562751"/>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C6675E9-68B6-4221-A65E-E97C9F38058D}">
      <dsp:nvSpPr>
        <dsp:cNvPr id="0" name=""/>
        <dsp:cNvSpPr/>
      </dsp:nvSpPr>
      <dsp:spPr>
        <a:xfrm>
          <a:off x="0" y="0"/>
          <a:ext cx="6583680" cy="99571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Where an order is passed in respect of any property u/s. 26(3) </a:t>
          </a:r>
          <a:endParaRPr lang="en-GB" sz="1900" kern="1200" dirty="0"/>
        </a:p>
      </dsp:txBody>
      <dsp:txXfrm>
        <a:off x="0" y="0"/>
        <a:ext cx="5483418" cy="995711"/>
      </dsp:txXfrm>
    </dsp:sp>
    <dsp:sp modelId="{3241C594-298F-4559-A281-35A4FC57C096}">
      <dsp:nvSpPr>
        <dsp:cNvPr id="0" name=""/>
        <dsp:cNvSpPr/>
      </dsp:nvSpPr>
      <dsp:spPr>
        <a:xfrm>
          <a:off x="551383" y="1176750"/>
          <a:ext cx="6583680" cy="99571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i="1" kern="1200" dirty="0" smtClean="0"/>
            <a:t>holding such property to be a benami property, </a:t>
          </a:r>
          <a:endParaRPr lang="en-GB" sz="1900" kern="1200" dirty="0"/>
        </a:p>
      </dsp:txBody>
      <dsp:txXfrm>
        <a:off x="551383" y="1176750"/>
        <a:ext cx="5385084" cy="995711"/>
      </dsp:txXfrm>
    </dsp:sp>
    <dsp:sp modelId="{51959520-F2DA-41F5-A071-A2661714D07F}">
      <dsp:nvSpPr>
        <dsp:cNvPr id="0" name=""/>
        <dsp:cNvSpPr/>
      </dsp:nvSpPr>
      <dsp:spPr>
        <a:xfrm>
          <a:off x="1094536" y="2353500"/>
          <a:ext cx="6583680" cy="99571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The Adjudicating Authority shall, after giving an opportunity of being heard to the person concerned,</a:t>
          </a:r>
          <a:endParaRPr lang="en-GB" sz="1900" kern="1200" dirty="0"/>
        </a:p>
      </dsp:txBody>
      <dsp:txXfrm>
        <a:off x="1094536" y="2353500"/>
        <a:ext cx="5393313" cy="995711"/>
      </dsp:txXfrm>
    </dsp:sp>
    <dsp:sp modelId="{A8E8E2B4-96CB-4515-911F-88DCEC338C20}">
      <dsp:nvSpPr>
        <dsp:cNvPr id="0" name=""/>
        <dsp:cNvSpPr/>
      </dsp:nvSpPr>
      <dsp:spPr>
        <a:xfrm>
          <a:off x="1645920" y="3530251"/>
          <a:ext cx="6583680" cy="99571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make an order confiscating the property held to be a </a:t>
          </a:r>
          <a:r>
            <a:rPr lang="en-US" sz="1900" i="1" kern="1200" dirty="0" smtClean="0"/>
            <a:t>benami property.</a:t>
          </a:r>
          <a:endParaRPr lang="en-GB" sz="1900" kern="1200" dirty="0"/>
        </a:p>
      </dsp:txBody>
      <dsp:txXfrm>
        <a:off x="1645920" y="3530251"/>
        <a:ext cx="5385084" cy="995711"/>
      </dsp:txXfrm>
    </dsp:sp>
    <dsp:sp modelId="{59ADD66E-2AC4-4003-B2FB-199B61661A66}">
      <dsp:nvSpPr>
        <dsp:cNvPr id="0" name=""/>
        <dsp:cNvSpPr/>
      </dsp:nvSpPr>
      <dsp:spPr>
        <a:xfrm>
          <a:off x="5936467" y="762624"/>
          <a:ext cx="647212" cy="647212"/>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GB" sz="2900" kern="1200"/>
        </a:p>
      </dsp:txBody>
      <dsp:txXfrm>
        <a:off x="5936467" y="762624"/>
        <a:ext cx="647212" cy="647212"/>
      </dsp:txXfrm>
    </dsp:sp>
    <dsp:sp modelId="{2CE6EE92-A82E-49E6-A6C6-0DD3117EA917}">
      <dsp:nvSpPr>
        <dsp:cNvPr id="0" name=""/>
        <dsp:cNvSpPr/>
      </dsp:nvSpPr>
      <dsp:spPr>
        <a:xfrm>
          <a:off x="6487850" y="1939375"/>
          <a:ext cx="647212" cy="647212"/>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GB" sz="2900" kern="1200"/>
        </a:p>
      </dsp:txBody>
      <dsp:txXfrm>
        <a:off x="6487850" y="1939375"/>
        <a:ext cx="647212" cy="647212"/>
      </dsp:txXfrm>
    </dsp:sp>
    <dsp:sp modelId="{957A5B96-A8EE-41C3-B3EB-60DD65C6C7AC}">
      <dsp:nvSpPr>
        <dsp:cNvPr id="0" name=""/>
        <dsp:cNvSpPr/>
      </dsp:nvSpPr>
      <dsp:spPr>
        <a:xfrm>
          <a:off x="7031004" y="3116125"/>
          <a:ext cx="647212" cy="647212"/>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GB" sz="2900" kern="1200"/>
        </a:p>
      </dsp:txBody>
      <dsp:txXfrm>
        <a:off x="7031004" y="3116125"/>
        <a:ext cx="647212" cy="647212"/>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372A18A-4FF6-4564-B520-52A30DBFB7A7}">
      <dsp:nvSpPr>
        <dsp:cNvPr id="0" name=""/>
        <dsp:cNvSpPr/>
      </dsp:nvSpPr>
      <dsp:spPr>
        <a:xfrm>
          <a:off x="3616" y="681757"/>
          <a:ext cx="3162448" cy="3162448"/>
        </a:xfrm>
        <a:prstGeom prst="ellipse">
          <a:avLst/>
        </a:prstGeom>
        <a:solidFill>
          <a:schemeClr val="lt1">
            <a:alpha val="50000"/>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4040" tIns="24130" rIns="174040" bIns="24130" numCol="1" spcCol="1270" anchor="ctr" anchorCtr="0">
          <a:noAutofit/>
        </a:bodyPr>
        <a:lstStyle/>
        <a:p>
          <a:pPr lvl="0" algn="ctr" defTabSz="844550" rtl="0">
            <a:lnSpc>
              <a:spcPct val="90000"/>
            </a:lnSpc>
            <a:spcBef>
              <a:spcPct val="0"/>
            </a:spcBef>
            <a:spcAft>
              <a:spcPct val="35000"/>
            </a:spcAft>
          </a:pPr>
          <a:r>
            <a:rPr lang="en-US" sz="1900" kern="1200" dirty="0" smtClean="0"/>
            <a:t>Where an order of confiscation has been made under sub-section (</a:t>
          </a:r>
          <a:r>
            <a:rPr lang="en-US" sz="1900" i="1" kern="1200" dirty="0" smtClean="0"/>
            <a:t>1), </a:t>
          </a:r>
          <a:endParaRPr lang="en-GB" sz="1900" kern="1200" dirty="0"/>
        </a:p>
      </dsp:txBody>
      <dsp:txXfrm>
        <a:off x="3616" y="681757"/>
        <a:ext cx="3162448" cy="3162448"/>
      </dsp:txXfrm>
    </dsp:sp>
    <dsp:sp modelId="{895471AE-573D-4002-86EF-B5482CDDE201}">
      <dsp:nvSpPr>
        <dsp:cNvPr id="0" name=""/>
        <dsp:cNvSpPr/>
      </dsp:nvSpPr>
      <dsp:spPr>
        <a:xfrm>
          <a:off x="2533575" y="681757"/>
          <a:ext cx="3162448" cy="3162448"/>
        </a:xfrm>
        <a:prstGeom prst="ellipse">
          <a:avLst/>
        </a:prstGeom>
        <a:solidFill>
          <a:schemeClr val="lt1">
            <a:alpha val="50000"/>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4040" tIns="24130" rIns="174040" bIns="24130" numCol="1" spcCol="1270" anchor="ctr" anchorCtr="0">
          <a:noAutofit/>
        </a:bodyPr>
        <a:lstStyle/>
        <a:p>
          <a:pPr lvl="0" algn="ctr" defTabSz="844550" rtl="0">
            <a:lnSpc>
              <a:spcPct val="90000"/>
            </a:lnSpc>
            <a:spcBef>
              <a:spcPct val="0"/>
            </a:spcBef>
            <a:spcAft>
              <a:spcPct val="35000"/>
            </a:spcAft>
          </a:pPr>
          <a:r>
            <a:rPr lang="en-US" sz="1900" i="1" kern="1200" dirty="0" smtClean="0"/>
            <a:t>all the </a:t>
          </a:r>
          <a:r>
            <a:rPr lang="en-US" sz="1900" kern="1200" dirty="0" smtClean="0"/>
            <a:t>rights and title in such property shall vest absolutely in the Central Government free of all encumbrances</a:t>
          </a:r>
          <a:endParaRPr lang="en-GB" sz="1900" kern="1200" dirty="0"/>
        </a:p>
      </dsp:txBody>
      <dsp:txXfrm>
        <a:off x="2533575" y="681757"/>
        <a:ext cx="3162448" cy="3162448"/>
      </dsp:txXfrm>
    </dsp:sp>
    <dsp:sp modelId="{FB6F9206-3A2C-4108-A806-2360566FE713}">
      <dsp:nvSpPr>
        <dsp:cNvPr id="0" name=""/>
        <dsp:cNvSpPr/>
      </dsp:nvSpPr>
      <dsp:spPr>
        <a:xfrm>
          <a:off x="5063534" y="681757"/>
          <a:ext cx="3162448" cy="3162448"/>
        </a:xfrm>
        <a:prstGeom prst="ellipse">
          <a:avLst/>
        </a:prstGeom>
        <a:solidFill>
          <a:schemeClr val="lt1">
            <a:alpha val="50000"/>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4040" tIns="24130" rIns="174040" bIns="24130" numCol="1" spcCol="1270" anchor="ctr" anchorCtr="0">
          <a:noAutofit/>
        </a:bodyPr>
        <a:lstStyle/>
        <a:p>
          <a:pPr lvl="0" algn="ctr" defTabSz="844550" rtl="0">
            <a:lnSpc>
              <a:spcPct val="90000"/>
            </a:lnSpc>
            <a:spcBef>
              <a:spcPct val="0"/>
            </a:spcBef>
            <a:spcAft>
              <a:spcPct val="35000"/>
            </a:spcAft>
          </a:pPr>
          <a:r>
            <a:rPr lang="en-US" sz="1900" kern="1200" smtClean="0"/>
            <a:t>and </a:t>
          </a:r>
          <a:r>
            <a:rPr lang="en-US" sz="1900" kern="1200" dirty="0" smtClean="0"/>
            <a:t>no compensation shall be payable in respect of such </a:t>
          </a:r>
          <a:r>
            <a:rPr lang="en-GB" sz="1900" kern="1200" dirty="0" smtClean="0"/>
            <a:t>confiscation.</a:t>
          </a:r>
          <a:endParaRPr lang="en-GB" sz="1900" kern="1200" dirty="0"/>
        </a:p>
      </dsp:txBody>
      <dsp:txXfrm>
        <a:off x="5063534" y="681757"/>
        <a:ext cx="3162448" cy="316244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C72FBF7-0F48-4C01-BC6D-8ACF88A85B29}">
      <dsp:nvSpPr>
        <dsp:cNvPr id="0" name=""/>
        <dsp:cNvSpPr/>
      </dsp:nvSpPr>
      <dsp:spPr>
        <a:xfrm>
          <a:off x="0" y="0"/>
          <a:ext cx="8229600" cy="1357788"/>
        </a:xfrm>
        <a:prstGeom prst="rect">
          <a:avLst/>
        </a:prstGeom>
        <a:solidFill>
          <a:schemeClr val="accent3">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36220" tIns="236220" rIns="236220" bIns="236220" numCol="1" spcCol="1270" anchor="ctr" anchorCtr="0">
          <a:noAutofit/>
        </a:bodyPr>
        <a:lstStyle/>
        <a:p>
          <a:pPr lvl="0" algn="ctr" defTabSz="2755900" rtl="0">
            <a:lnSpc>
              <a:spcPct val="90000"/>
            </a:lnSpc>
            <a:spcBef>
              <a:spcPct val="0"/>
            </a:spcBef>
            <a:spcAft>
              <a:spcPct val="35000"/>
            </a:spcAft>
          </a:pPr>
          <a:r>
            <a:rPr lang="en-US" sz="6200" kern="1200" dirty="0" smtClean="0"/>
            <a:t>"property" means</a:t>
          </a:r>
          <a:endParaRPr lang="en-US" sz="6200" kern="1200" dirty="0"/>
        </a:p>
      </dsp:txBody>
      <dsp:txXfrm>
        <a:off x="0" y="0"/>
        <a:ext cx="8229600" cy="1357788"/>
      </dsp:txXfrm>
    </dsp:sp>
    <dsp:sp modelId="{7042D451-E702-411F-B6BB-F64820CC8ACC}">
      <dsp:nvSpPr>
        <dsp:cNvPr id="0" name=""/>
        <dsp:cNvSpPr/>
      </dsp:nvSpPr>
      <dsp:spPr>
        <a:xfrm>
          <a:off x="4018" y="1357788"/>
          <a:ext cx="2740521" cy="2851356"/>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assets of any kind, whether movable or immovable, tangible or intangible, corporeal or incorporeal </a:t>
          </a:r>
          <a:endParaRPr lang="en-US" sz="2100" kern="1200" dirty="0"/>
        </a:p>
      </dsp:txBody>
      <dsp:txXfrm>
        <a:off x="4018" y="1357788"/>
        <a:ext cx="2740521" cy="2851356"/>
      </dsp:txXfrm>
    </dsp:sp>
    <dsp:sp modelId="{662AAE92-7FA9-4107-BFF8-B6C2B49A53F9}">
      <dsp:nvSpPr>
        <dsp:cNvPr id="0" name=""/>
        <dsp:cNvSpPr/>
      </dsp:nvSpPr>
      <dsp:spPr>
        <a:xfrm>
          <a:off x="2744539" y="1357788"/>
          <a:ext cx="2740521" cy="2851356"/>
        </a:xfrm>
        <a:prstGeom prst="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and includes any right or interest or legal documents or instruments evidencing title to or interest in the property </a:t>
          </a:r>
          <a:endParaRPr lang="en-US" sz="2100" kern="1200" dirty="0"/>
        </a:p>
      </dsp:txBody>
      <dsp:txXfrm>
        <a:off x="2744539" y="1357788"/>
        <a:ext cx="2740521" cy="2851356"/>
      </dsp:txXfrm>
    </dsp:sp>
    <dsp:sp modelId="{01DF9BA8-1742-4B59-BCB8-7F1A235BB7B1}">
      <dsp:nvSpPr>
        <dsp:cNvPr id="0" name=""/>
        <dsp:cNvSpPr/>
      </dsp:nvSpPr>
      <dsp:spPr>
        <a:xfrm>
          <a:off x="5485060" y="1357788"/>
          <a:ext cx="2740521" cy="2851356"/>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and where the property is capable of conversion into some other form, then the property in the converted form and also includes the proceeds from the property</a:t>
          </a:r>
          <a:endParaRPr lang="en-GB" sz="2100" kern="1200" dirty="0"/>
        </a:p>
      </dsp:txBody>
      <dsp:txXfrm>
        <a:off x="5485060" y="1357788"/>
        <a:ext cx="2740521" cy="2851356"/>
      </dsp:txXfrm>
    </dsp:sp>
    <dsp:sp modelId="{A8612A3D-9412-4A61-B4D1-D07BE43B1480}">
      <dsp:nvSpPr>
        <dsp:cNvPr id="0" name=""/>
        <dsp:cNvSpPr/>
      </dsp:nvSpPr>
      <dsp:spPr>
        <a:xfrm>
          <a:off x="0" y="4209145"/>
          <a:ext cx="8229600" cy="316817"/>
        </a:xfrm>
        <a:prstGeom prst="rect">
          <a:avLst/>
        </a:prstGeom>
        <a:solidFill>
          <a:schemeClr val="accent3">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87AD30E-65EF-469A-82B0-18B192FE7875}">
      <dsp:nvSpPr>
        <dsp:cNvPr id="0" name=""/>
        <dsp:cNvSpPr/>
      </dsp:nvSpPr>
      <dsp:spPr>
        <a:xfrm>
          <a:off x="3037" y="958"/>
          <a:ext cx="8223524" cy="14121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A transaction or an arrangement</a:t>
          </a:r>
          <a:endParaRPr lang="en-GB" sz="2400" kern="1200" dirty="0"/>
        </a:p>
      </dsp:txBody>
      <dsp:txXfrm>
        <a:off x="3037" y="958"/>
        <a:ext cx="8223524" cy="1412153"/>
      </dsp:txXfrm>
    </dsp:sp>
    <dsp:sp modelId="{52CD0249-22A2-40DE-BB80-6194397F237C}">
      <dsp:nvSpPr>
        <dsp:cNvPr id="0" name=""/>
        <dsp:cNvSpPr/>
      </dsp:nvSpPr>
      <dsp:spPr>
        <a:xfrm>
          <a:off x="3037" y="1556904"/>
          <a:ext cx="3946028" cy="141215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US" sz="2600" kern="1200" dirty="0" smtClean="0"/>
            <a:t>(a) where a property is transferred to, or is held by, a person, </a:t>
          </a:r>
          <a:endParaRPr lang="en-US" sz="2600" kern="1200" dirty="0"/>
        </a:p>
      </dsp:txBody>
      <dsp:txXfrm>
        <a:off x="3037" y="1556904"/>
        <a:ext cx="3946028" cy="1412153"/>
      </dsp:txXfrm>
    </dsp:sp>
    <dsp:sp modelId="{046DD2FB-6BD0-4A01-9ED8-890D1894C2B9}">
      <dsp:nvSpPr>
        <dsp:cNvPr id="0" name=""/>
        <dsp:cNvSpPr/>
      </dsp:nvSpPr>
      <dsp:spPr>
        <a:xfrm>
          <a:off x="3037" y="3112851"/>
          <a:ext cx="3946028" cy="141215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smtClean="0"/>
            <a:t>and the consideration for such property has been provided, or paid by, another person; and </a:t>
          </a:r>
          <a:endParaRPr lang="en-US" sz="2200" kern="1200" dirty="0"/>
        </a:p>
      </dsp:txBody>
      <dsp:txXfrm>
        <a:off x="3037" y="3112851"/>
        <a:ext cx="3946028" cy="1412153"/>
      </dsp:txXfrm>
    </dsp:sp>
    <dsp:sp modelId="{683BAB65-76FB-4E73-BEC6-ED6B2470ADD4}">
      <dsp:nvSpPr>
        <dsp:cNvPr id="0" name=""/>
        <dsp:cNvSpPr/>
      </dsp:nvSpPr>
      <dsp:spPr>
        <a:xfrm>
          <a:off x="4280533" y="1556904"/>
          <a:ext cx="3946028" cy="141215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US" sz="2600" kern="1200" dirty="0" smtClean="0"/>
            <a:t>(b) the property is held for the immediate or future benefit, direct or indirect, </a:t>
          </a:r>
          <a:endParaRPr lang="en-GB" sz="2600" kern="1200" dirty="0"/>
        </a:p>
      </dsp:txBody>
      <dsp:txXfrm>
        <a:off x="4280533" y="1556904"/>
        <a:ext cx="3946028" cy="1412153"/>
      </dsp:txXfrm>
    </dsp:sp>
    <dsp:sp modelId="{8A9DDFA2-1D27-4F2F-94B9-81015BF70A0A}">
      <dsp:nvSpPr>
        <dsp:cNvPr id="0" name=""/>
        <dsp:cNvSpPr/>
      </dsp:nvSpPr>
      <dsp:spPr>
        <a:xfrm>
          <a:off x="4280533" y="3112851"/>
          <a:ext cx="3946028" cy="141215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smtClean="0"/>
            <a:t>of </a:t>
          </a:r>
          <a:r>
            <a:rPr lang="en-US" sz="2200" kern="1200" dirty="0" smtClean="0"/>
            <a:t>the person who has provided the consideration</a:t>
          </a:r>
          <a:endParaRPr lang="en-GB" sz="2200" kern="1200" dirty="0"/>
        </a:p>
      </dsp:txBody>
      <dsp:txXfrm>
        <a:off x="4280533" y="3112851"/>
        <a:ext cx="3946028" cy="1412153"/>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14C77CF-49BD-490B-BB66-834B6E801B23}">
      <dsp:nvSpPr>
        <dsp:cNvPr id="0" name=""/>
        <dsp:cNvSpPr/>
      </dsp:nvSpPr>
      <dsp:spPr>
        <a:xfrm>
          <a:off x="3749318" y="904845"/>
          <a:ext cx="696763" cy="91440"/>
        </a:xfrm>
        <a:custGeom>
          <a:avLst/>
          <a:gdLst/>
          <a:ahLst/>
          <a:cxnLst/>
          <a:rect l="0" t="0" r="0" b="0"/>
          <a:pathLst>
            <a:path>
              <a:moveTo>
                <a:pt x="0" y="45720"/>
              </a:moveTo>
              <a:lnTo>
                <a:pt x="696763"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079515" y="946928"/>
        <a:ext cx="36368" cy="7273"/>
      </dsp:txXfrm>
    </dsp:sp>
    <dsp:sp modelId="{B42E619E-91FB-4505-9986-D46ACBE17C7F}">
      <dsp:nvSpPr>
        <dsp:cNvPr id="0" name=""/>
        <dsp:cNvSpPr/>
      </dsp:nvSpPr>
      <dsp:spPr>
        <a:xfrm>
          <a:off x="588669" y="1830"/>
          <a:ext cx="3162448" cy="189746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rtl="0">
            <a:lnSpc>
              <a:spcPct val="90000"/>
            </a:lnSpc>
            <a:spcBef>
              <a:spcPct val="0"/>
            </a:spcBef>
            <a:spcAft>
              <a:spcPct val="35000"/>
            </a:spcAft>
          </a:pPr>
          <a:r>
            <a:rPr lang="en-US" sz="2100" kern="1200" dirty="0" smtClean="0"/>
            <a:t>a Karta, or a member of a Hindu undivided family, and </a:t>
          </a:r>
          <a:endParaRPr lang="en-US" sz="2100" kern="1200" dirty="0"/>
        </a:p>
      </dsp:txBody>
      <dsp:txXfrm>
        <a:off x="588669" y="1830"/>
        <a:ext cx="3162448" cy="1897469"/>
      </dsp:txXfrm>
    </dsp:sp>
    <dsp:sp modelId="{5F685832-9F60-48D1-A559-8302605A66EE}">
      <dsp:nvSpPr>
        <dsp:cNvPr id="0" name=""/>
        <dsp:cNvSpPr/>
      </dsp:nvSpPr>
      <dsp:spPr>
        <a:xfrm>
          <a:off x="2169893" y="1897499"/>
          <a:ext cx="3889812" cy="696763"/>
        </a:xfrm>
        <a:custGeom>
          <a:avLst/>
          <a:gdLst/>
          <a:ahLst/>
          <a:cxnLst/>
          <a:rect l="0" t="0" r="0" b="0"/>
          <a:pathLst>
            <a:path>
              <a:moveTo>
                <a:pt x="3889812" y="0"/>
              </a:moveTo>
              <a:lnTo>
                <a:pt x="3889812" y="365481"/>
              </a:lnTo>
              <a:lnTo>
                <a:pt x="0" y="365481"/>
              </a:lnTo>
              <a:lnTo>
                <a:pt x="0" y="696763"/>
              </a:lnTo>
            </a:path>
          </a:pathLst>
        </a:custGeom>
        <a:noFill/>
        <a:ln w="9525" cap="flat" cmpd="sng" algn="ctr">
          <a:solidFill>
            <a:schemeClr val="accent2">
              <a:hueOff val="4681519"/>
              <a:satOff val="-5839"/>
              <a:lumOff val="1373"/>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015869" y="2242244"/>
        <a:ext cx="197861" cy="7273"/>
      </dsp:txXfrm>
    </dsp:sp>
    <dsp:sp modelId="{79D1002F-C215-4BEE-ABE5-0E291EA22BE7}">
      <dsp:nvSpPr>
        <dsp:cNvPr id="0" name=""/>
        <dsp:cNvSpPr/>
      </dsp:nvSpPr>
      <dsp:spPr>
        <a:xfrm>
          <a:off x="4478481" y="1830"/>
          <a:ext cx="3162448" cy="1897469"/>
        </a:xfrm>
        <a:prstGeom prst="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rtl="0">
            <a:lnSpc>
              <a:spcPct val="90000"/>
            </a:lnSpc>
            <a:spcBef>
              <a:spcPct val="0"/>
            </a:spcBef>
            <a:spcAft>
              <a:spcPct val="35000"/>
            </a:spcAft>
          </a:pPr>
          <a:r>
            <a:rPr lang="en-US" sz="2100" kern="1200" dirty="0" smtClean="0"/>
            <a:t>the property is held for his benefit or benefit of other members in the family and </a:t>
          </a:r>
          <a:endParaRPr lang="en-US" sz="2100" kern="1200" dirty="0"/>
        </a:p>
      </dsp:txBody>
      <dsp:txXfrm>
        <a:off x="4478481" y="1830"/>
        <a:ext cx="3162448" cy="1897469"/>
      </dsp:txXfrm>
    </dsp:sp>
    <dsp:sp modelId="{6D352A08-FFA4-4B8D-96A2-49CDDAA28BB5}">
      <dsp:nvSpPr>
        <dsp:cNvPr id="0" name=""/>
        <dsp:cNvSpPr/>
      </dsp:nvSpPr>
      <dsp:spPr>
        <a:xfrm>
          <a:off x="588669" y="2626663"/>
          <a:ext cx="3162448" cy="1897469"/>
        </a:xfrm>
        <a:prstGeom prst="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rtl="0">
            <a:lnSpc>
              <a:spcPct val="90000"/>
            </a:lnSpc>
            <a:spcBef>
              <a:spcPct val="0"/>
            </a:spcBef>
            <a:spcAft>
              <a:spcPct val="35000"/>
            </a:spcAft>
          </a:pPr>
          <a:r>
            <a:rPr lang="en-US" sz="2100" kern="1200" dirty="0" smtClean="0"/>
            <a:t>the consideration for such property has been provided or paid out of the known sources of the Hindu undivided family.</a:t>
          </a:r>
          <a:endParaRPr lang="en-GB" sz="2100" kern="1200" dirty="0"/>
        </a:p>
      </dsp:txBody>
      <dsp:txXfrm>
        <a:off x="588669" y="2626663"/>
        <a:ext cx="3162448" cy="1897469"/>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C37580B-1572-430E-8441-CE3210A74DB8}">
      <dsp:nvSpPr>
        <dsp:cNvPr id="0" name=""/>
        <dsp:cNvSpPr/>
      </dsp:nvSpPr>
      <dsp:spPr>
        <a:xfrm>
          <a:off x="0" y="0"/>
          <a:ext cx="6995160" cy="1357788"/>
        </a:xfrm>
        <a:prstGeom prst="roundRect">
          <a:avLst>
            <a:gd name="adj" fmla="val 10000"/>
          </a:avLst>
        </a:prstGeom>
        <a:solidFill>
          <a:schemeClr val="accent5">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a person standing in a fiduciary capacity for the benefit of another person towards whom he stands in such capacity and  includes</a:t>
          </a:r>
          <a:endParaRPr lang="en-GB" sz="2000" kern="1200" dirty="0"/>
        </a:p>
      </dsp:txBody>
      <dsp:txXfrm>
        <a:off x="0" y="0"/>
        <a:ext cx="5609536" cy="1357788"/>
      </dsp:txXfrm>
    </dsp:sp>
    <dsp:sp modelId="{FC2FF2CB-DEF7-46AD-8EF4-8DF7A1BD1964}">
      <dsp:nvSpPr>
        <dsp:cNvPr id="0" name=""/>
        <dsp:cNvSpPr/>
      </dsp:nvSpPr>
      <dsp:spPr>
        <a:xfrm>
          <a:off x="617219" y="1584087"/>
          <a:ext cx="6995160" cy="1357788"/>
        </a:xfrm>
        <a:prstGeom prst="roundRect">
          <a:avLst>
            <a:gd name="adj" fmla="val 10000"/>
          </a:avLst>
        </a:prstGeom>
        <a:solidFill>
          <a:schemeClr val="accent5">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a trustee, executor, partner, director of a company, a depository or a participant as an agent of a depository under the Depositories Act, 1996 </a:t>
          </a:r>
          <a:endParaRPr lang="en-US" sz="2000" kern="1200" dirty="0"/>
        </a:p>
      </dsp:txBody>
      <dsp:txXfrm>
        <a:off x="617219" y="1584087"/>
        <a:ext cx="5495377" cy="1357788"/>
      </dsp:txXfrm>
    </dsp:sp>
    <dsp:sp modelId="{24B49953-B4B5-4008-BB8D-492889B17FDA}">
      <dsp:nvSpPr>
        <dsp:cNvPr id="0" name=""/>
        <dsp:cNvSpPr/>
      </dsp:nvSpPr>
      <dsp:spPr>
        <a:xfrm>
          <a:off x="1234439" y="3168174"/>
          <a:ext cx="6995160" cy="1357788"/>
        </a:xfrm>
        <a:prstGeom prst="roundRect">
          <a:avLst>
            <a:gd name="adj" fmla="val 10000"/>
          </a:avLst>
        </a:prstGeom>
        <a:solidFill>
          <a:schemeClr val="accent5">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any other person as may be notified by the Central Government for this purpose</a:t>
          </a:r>
          <a:endParaRPr lang="en-GB" sz="2000" kern="1200" dirty="0"/>
        </a:p>
      </dsp:txBody>
      <dsp:txXfrm>
        <a:off x="1234439" y="3168174"/>
        <a:ext cx="5495377" cy="1357788"/>
      </dsp:txXfrm>
    </dsp:sp>
    <dsp:sp modelId="{3FB18AA5-E304-4B54-A05B-E0EEFF5CB6D0}">
      <dsp:nvSpPr>
        <dsp:cNvPr id="0" name=""/>
        <dsp:cNvSpPr/>
      </dsp:nvSpPr>
      <dsp:spPr>
        <a:xfrm>
          <a:off x="6112597" y="1029656"/>
          <a:ext cx="882562" cy="882562"/>
        </a:xfrm>
        <a:prstGeom prst="downArrow">
          <a:avLst>
            <a:gd name="adj1" fmla="val 55000"/>
            <a:gd name="adj2" fmla="val 45000"/>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GB" sz="3600" kern="1200"/>
        </a:p>
      </dsp:txBody>
      <dsp:txXfrm>
        <a:off x="6112597" y="1029656"/>
        <a:ext cx="882562" cy="882562"/>
      </dsp:txXfrm>
    </dsp:sp>
    <dsp:sp modelId="{B07CD51A-EB1A-4B8C-89D6-D6BD5B95FBF4}">
      <dsp:nvSpPr>
        <dsp:cNvPr id="0" name=""/>
        <dsp:cNvSpPr/>
      </dsp:nvSpPr>
      <dsp:spPr>
        <a:xfrm>
          <a:off x="6729817" y="2604691"/>
          <a:ext cx="882562" cy="882562"/>
        </a:xfrm>
        <a:prstGeom prst="downArrow">
          <a:avLst>
            <a:gd name="adj1" fmla="val 55000"/>
            <a:gd name="adj2" fmla="val 45000"/>
          </a:avLst>
        </a:prstGeom>
        <a:solidFill>
          <a:schemeClr val="accent5">
            <a:alpha val="90000"/>
            <a:tint val="40000"/>
            <a:hueOff val="0"/>
            <a:satOff val="0"/>
            <a:lumOff val="0"/>
            <a:alphaOff val="-4000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GB" sz="3600" kern="1200"/>
        </a:p>
      </dsp:txBody>
      <dsp:txXfrm>
        <a:off x="6729817" y="2604691"/>
        <a:ext cx="882562" cy="882562"/>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3E3C33F-870F-4905-A947-0F15F776380E}">
      <dsp:nvSpPr>
        <dsp:cNvPr id="0" name=""/>
        <dsp:cNvSpPr/>
      </dsp:nvSpPr>
      <dsp:spPr>
        <a:xfrm>
          <a:off x="0" y="2731658"/>
          <a:ext cx="8229600" cy="1792263"/>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rtl="0">
            <a:lnSpc>
              <a:spcPct val="90000"/>
            </a:lnSpc>
            <a:spcBef>
              <a:spcPct val="0"/>
            </a:spcBef>
            <a:spcAft>
              <a:spcPct val="35000"/>
            </a:spcAft>
          </a:pPr>
          <a:r>
            <a:rPr lang="en-US" sz="3100" kern="1200" dirty="0" smtClean="0"/>
            <a:t>and the consideration for such property has been provided or paid out of the known sources of the individual</a:t>
          </a:r>
          <a:endParaRPr lang="en-GB" sz="3100" kern="1200" dirty="0"/>
        </a:p>
      </dsp:txBody>
      <dsp:txXfrm>
        <a:off x="0" y="2731658"/>
        <a:ext cx="8229600" cy="1792263"/>
      </dsp:txXfrm>
    </dsp:sp>
    <dsp:sp modelId="{EE490FDB-E3AE-4AEF-B371-850DD6C772CD}">
      <dsp:nvSpPr>
        <dsp:cNvPr id="0" name=""/>
        <dsp:cNvSpPr/>
      </dsp:nvSpPr>
      <dsp:spPr>
        <a:xfrm rot="10800000">
          <a:off x="0" y="2040"/>
          <a:ext cx="8229600" cy="2756501"/>
        </a:xfrm>
        <a:prstGeom prst="upArrowCallou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rtl="0">
            <a:lnSpc>
              <a:spcPct val="90000"/>
            </a:lnSpc>
            <a:spcBef>
              <a:spcPct val="0"/>
            </a:spcBef>
            <a:spcAft>
              <a:spcPct val="35000"/>
            </a:spcAft>
          </a:pPr>
          <a:r>
            <a:rPr lang="en-US" sz="3100" kern="1200" dirty="0" smtClean="0"/>
            <a:t>any person being an individual </a:t>
          </a:r>
          <a:endParaRPr lang="en-US" sz="3100" kern="1200" dirty="0"/>
        </a:p>
      </dsp:txBody>
      <dsp:txXfrm>
        <a:off x="0" y="2040"/>
        <a:ext cx="8229600" cy="967532"/>
      </dsp:txXfrm>
    </dsp:sp>
    <dsp:sp modelId="{876967E8-A4BF-4360-888D-AE70AC9F6062}">
      <dsp:nvSpPr>
        <dsp:cNvPr id="0" name=""/>
        <dsp:cNvSpPr/>
      </dsp:nvSpPr>
      <dsp:spPr>
        <a:xfrm>
          <a:off x="0" y="969572"/>
          <a:ext cx="4114799" cy="824193"/>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34290" rIns="192024" bIns="34290" numCol="1" spcCol="1270" anchor="ctr" anchorCtr="0">
          <a:noAutofit/>
        </a:bodyPr>
        <a:lstStyle/>
        <a:p>
          <a:pPr lvl="0" algn="ctr" defTabSz="1200150" rtl="0">
            <a:lnSpc>
              <a:spcPct val="90000"/>
            </a:lnSpc>
            <a:spcBef>
              <a:spcPct val="0"/>
            </a:spcBef>
            <a:spcAft>
              <a:spcPct val="35000"/>
            </a:spcAft>
          </a:pPr>
          <a:r>
            <a:rPr lang="en-US" sz="2700" kern="1200" dirty="0" smtClean="0"/>
            <a:t>in the name of his spouse or </a:t>
          </a:r>
          <a:endParaRPr lang="en-US" sz="2700" kern="1200" dirty="0"/>
        </a:p>
      </dsp:txBody>
      <dsp:txXfrm>
        <a:off x="0" y="969572"/>
        <a:ext cx="4114799" cy="824193"/>
      </dsp:txXfrm>
    </dsp:sp>
    <dsp:sp modelId="{7E924923-893D-4FDA-A0B8-F7108D691D07}">
      <dsp:nvSpPr>
        <dsp:cNvPr id="0" name=""/>
        <dsp:cNvSpPr/>
      </dsp:nvSpPr>
      <dsp:spPr>
        <a:xfrm>
          <a:off x="4114800" y="969572"/>
          <a:ext cx="4114799" cy="824193"/>
        </a:xfrm>
        <a:prstGeom prst="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34290" rIns="192024" bIns="34290" numCol="1" spcCol="1270" anchor="ctr" anchorCtr="0">
          <a:noAutofit/>
        </a:bodyPr>
        <a:lstStyle/>
        <a:p>
          <a:pPr lvl="0" algn="ctr" defTabSz="1200150" rtl="0">
            <a:lnSpc>
              <a:spcPct val="90000"/>
            </a:lnSpc>
            <a:spcBef>
              <a:spcPct val="0"/>
            </a:spcBef>
            <a:spcAft>
              <a:spcPct val="35000"/>
            </a:spcAft>
          </a:pPr>
          <a:r>
            <a:rPr lang="en-US" sz="2700" kern="1200" dirty="0" smtClean="0"/>
            <a:t>in the name of any child of such individual </a:t>
          </a:r>
          <a:endParaRPr lang="en-US" sz="2700" kern="1200" dirty="0"/>
        </a:p>
      </dsp:txBody>
      <dsp:txXfrm>
        <a:off x="4114800" y="969572"/>
        <a:ext cx="4114799" cy="824193"/>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6BB13FC-A758-4A9A-9656-914B6217B7EA}">
      <dsp:nvSpPr>
        <dsp:cNvPr id="0" name=""/>
        <dsp:cNvSpPr/>
      </dsp:nvSpPr>
      <dsp:spPr>
        <a:xfrm rot="5400000">
          <a:off x="-361297" y="1600049"/>
          <a:ext cx="2498823" cy="301618"/>
        </a:xfrm>
        <a:prstGeom prst="rect">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B4F1AE5-4B41-433D-B2B2-4FD611E18F1C}">
      <dsp:nvSpPr>
        <dsp:cNvPr id="0" name=""/>
        <dsp:cNvSpPr/>
      </dsp:nvSpPr>
      <dsp:spPr>
        <a:xfrm>
          <a:off x="210521" y="846"/>
          <a:ext cx="3351311" cy="201078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any person in the name of his brother or sister or lineal ascendant or descendant, </a:t>
          </a:r>
          <a:endParaRPr lang="en-US" sz="2100" kern="1200" dirty="0"/>
        </a:p>
      </dsp:txBody>
      <dsp:txXfrm>
        <a:off x="210521" y="846"/>
        <a:ext cx="3351311" cy="2010787"/>
      </dsp:txXfrm>
    </dsp:sp>
    <dsp:sp modelId="{C37FF28C-C81D-4748-AA2A-9D7DCCFC1B71}">
      <dsp:nvSpPr>
        <dsp:cNvPr id="0" name=""/>
        <dsp:cNvSpPr/>
      </dsp:nvSpPr>
      <dsp:spPr>
        <a:xfrm>
          <a:off x="895444" y="2856791"/>
          <a:ext cx="4442584" cy="301618"/>
        </a:xfrm>
        <a:prstGeom prst="rect">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CC517E-E62A-4AC4-B5ED-2C19CE529C56}">
      <dsp:nvSpPr>
        <dsp:cNvPr id="0" name=""/>
        <dsp:cNvSpPr/>
      </dsp:nvSpPr>
      <dsp:spPr>
        <a:xfrm>
          <a:off x="210521" y="2514329"/>
          <a:ext cx="3351311" cy="2010787"/>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where the names of brother or sister or lineal ascendant or descendant and the individual appear as joint-owners in any document, </a:t>
          </a:r>
          <a:endParaRPr lang="en-US" sz="2100" kern="1200" dirty="0"/>
        </a:p>
      </dsp:txBody>
      <dsp:txXfrm>
        <a:off x="210521" y="2514329"/>
        <a:ext cx="3351311" cy="2010787"/>
      </dsp:txXfrm>
    </dsp:sp>
    <dsp:sp modelId="{FB82A2FB-0E56-4F43-B134-440143715A80}">
      <dsp:nvSpPr>
        <dsp:cNvPr id="0" name=""/>
        <dsp:cNvSpPr/>
      </dsp:nvSpPr>
      <dsp:spPr>
        <a:xfrm>
          <a:off x="4667766" y="2514329"/>
          <a:ext cx="3351311" cy="2010787"/>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and the consideration for such property has been provided or paid out of the known sources of the individual</a:t>
          </a:r>
          <a:endParaRPr lang="en-GB" sz="2100" kern="1200" dirty="0"/>
        </a:p>
      </dsp:txBody>
      <dsp:txXfrm>
        <a:off x="4667766" y="2514329"/>
        <a:ext cx="3351311" cy="2010787"/>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FC9DD7A-4096-4A59-8B31-196625CDBC25}">
      <dsp:nvSpPr>
        <dsp:cNvPr id="0" name=""/>
        <dsp:cNvSpPr/>
      </dsp:nvSpPr>
      <dsp:spPr>
        <a:xfrm rot="16200000">
          <a:off x="-956010" y="957014"/>
          <a:ext cx="4525963" cy="2611933"/>
        </a:xfrm>
        <a:prstGeom prst="flowChartManualOperati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0" rIns="132486" bIns="0" numCol="1" spcCol="1270" anchor="ctr" anchorCtr="0">
          <a:noAutofit/>
        </a:bodyPr>
        <a:lstStyle/>
        <a:p>
          <a:pPr lvl="0" algn="ctr" defTabSz="933450" rtl="0">
            <a:lnSpc>
              <a:spcPct val="90000"/>
            </a:lnSpc>
            <a:spcBef>
              <a:spcPct val="0"/>
            </a:spcBef>
            <a:spcAft>
              <a:spcPct val="35000"/>
            </a:spcAft>
          </a:pPr>
          <a:r>
            <a:rPr lang="en-US" sz="2100" kern="1200" dirty="0" smtClean="0"/>
            <a:t>(B) a transaction or an arrangement in respect of a property carried out or made in a fictitious name; </a:t>
          </a:r>
          <a:endParaRPr lang="en-US" sz="2100" kern="1200" dirty="0"/>
        </a:p>
      </dsp:txBody>
      <dsp:txXfrm rot="16200000">
        <a:off x="-956010" y="957014"/>
        <a:ext cx="4525963" cy="2611933"/>
      </dsp:txXfrm>
    </dsp:sp>
    <dsp:sp modelId="{B0A71457-DC29-4448-A6CC-B30DD8A00467}">
      <dsp:nvSpPr>
        <dsp:cNvPr id="0" name=""/>
        <dsp:cNvSpPr/>
      </dsp:nvSpPr>
      <dsp:spPr>
        <a:xfrm rot="16200000">
          <a:off x="1851818" y="957014"/>
          <a:ext cx="4525963" cy="2611933"/>
        </a:xfrm>
        <a:prstGeom prst="flowChartManualOperation">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0" rIns="132486" bIns="0" numCol="1" spcCol="1270" anchor="ctr" anchorCtr="0">
          <a:noAutofit/>
        </a:bodyPr>
        <a:lstStyle/>
        <a:p>
          <a:pPr lvl="0" algn="ctr" defTabSz="933450" rtl="0">
            <a:lnSpc>
              <a:spcPct val="90000"/>
            </a:lnSpc>
            <a:spcBef>
              <a:spcPct val="0"/>
            </a:spcBef>
            <a:spcAft>
              <a:spcPct val="35000"/>
            </a:spcAft>
          </a:pPr>
          <a:r>
            <a:rPr lang="en-US" sz="2100" kern="1200" dirty="0" smtClean="0"/>
            <a:t>(C) a transaction or an arrangement in respect of a property where the owner of the property is not aware of, or, denies knowledge of, such ownership; </a:t>
          </a:r>
          <a:endParaRPr lang="en-US" sz="2100" kern="1200" dirty="0"/>
        </a:p>
      </dsp:txBody>
      <dsp:txXfrm rot="16200000">
        <a:off x="1851818" y="957014"/>
        <a:ext cx="4525963" cy="2611933"/>
      </dsp:txXfrm>
    </dsp:sp>
    <dsp:sp modelId="{A3190FF4-CE19-41CB-AD07-4D16AD36D375}">
      <dsp:nvSpPr>
        <dsp:cNvPr id="0" name=""/>
        <dsp:cNvSpPr/>
      </dsp:nvSpPr>
      <dsp:spPr>
        <a:xfrm rot="16200000">
          <a:off x="4659647" y="957014"/>
          <a:ext cx="4525963" cy="2611933"/>
        </a:xfrm>
        <a:prstGeom prst="flowChartManualOperation">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0" rIns="132486" bIns="0" numCol="1" spcCol="1270" anchor="ctr" anchorCtr="0">
          <a:noAutofit/>
        </a:bodyPr>
        <a:lstStyle/>
        <a:p>
          <a:pPr lvl="0" algn="ctr" defTabSz="933450" rtl="0">
            <a:lnSpc>
              <a:spcPct val="90000"/>
            </a:lnSpc>
            <a:spcBef>
              <a:spcPct val="0"/>
            </a:spcBef>
            <a:spcAft>
              <a:spcPct val="35000"/>
            </a:spcAft>
          </a:pPr>
          <a:r>
            <a:rPr lang="en-US" sz="2100" kern="1200" dirty="0" smtClean="0"/>
            <a:t>(D) a transaction or an arrangement in respect of a property where the person providing the consideration is not traceable or is fictitious;</a:t>
          </a:r>
          <a:endParaRPr lang="en-GB" sz="2100" kern="1200" dirty="0"/>
        </a:p>
      </dsp:txBody>
      <dsp:txXfrm rot="16200000">
        <a:off x="4659647" y="957014"/>
        <a:ext cx="4525963" cy="261193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8.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A221B7-251C-4FB6-8CD3-61E54FD6DC8B}" type="datetimeFigureOut">
              <a:rPr lang="en-US" smtClean="0"/>
              <a:pPr/>
              <a:t>5/28/2017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41CC81-D90C-41FF-94F2-E78781B442C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41CC81-D90C-41FF-94F2-E78781B442C7}"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5/28/2017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5/28/2017</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5/28/2017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5/28/2017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5/28/2017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5/28/2017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5/28/2017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5/28/2017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5/28/2017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5/28/2017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5.xml.rels><?xml version="1.0" encoding="UTF-8" standalone="yes"?>
<Relationships xmlns="http://schemas.openxmlformats.org/package/2006/relationships"><Relationship Id="rId8" Type="http://schemas.openxmlformats.org/officeDocument/2006/relationships/diagramQuickStyle" Target="../diagrams/quickStyle17.xml"/><Relationship Id="rId3" Type="http://schemas.openxmlformats.org/officeDocument/2006/relationships/diagramLayout" Target="../diagrams/layout16.xml"/><Relationship Id="rId7" Type="http://schemas.openxmlformats.org/officeDocument/2006/relationships/diagramLayout" Target="../diagrams/layout17.xml"/><Relationship Id="rId2" Type="http://schemas.openxmlformats.org/officeDocument/2006/relationships/diagramData" Target="../diagrams/data16.xml"/><Relationship Id="rId1" Type="http://schemas.openxmlformats.org/officeDocument/2006/relationships/slideLayout" Target="../slideLayouts/slideLayout4.xml"/><Relationship Id="rId6" Type="http://schemas.openxmlformats.org/officeDocument/2006/relationships/diagramData" Target="../diagrams/data17.xml"/><Relationship Id="rId5" Type="http://schemas.openxmlformats.org/officeDocument/2006/relationships/diagramColors" Target="../diagrams/colors16.xml"/><Relationship Id="rId10" Type="http://schemas.microsoft.com/office/2007/relationships/diagramDrawing" Target="../diagrams/drawing15.xml"/><Relationship Id="rId4" Type="http://schemas.openxmlformats.org/officeDocument/2006/relationships/diagramQuickStyle" Target="../diagrams/quickStyle16.xml"/><Relationship Id="rId9" Type="http://schemas.openxmlformats.org/officeDocument/2006/relationships/diagramColors" Target="../diagrams/colors1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menti.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8001000" cy="2762250"/>
          </a:xfrm>
        </p:spPr>
        <p:txBody>
          <a:bodyPr>
            <a:noAutofit/>
          </a:bodyPr>
          <a:lstStyle/>
          <a:p>
            <a:pPr algn="ctr"/>
            <a:r>
              <a:rPr lang="en-GB" b="1" dirty="0" smtClean="0">
                <a:solidFill>
                  <a:srgbClr val="7030A0"/>
                </a:solidFill>
                <a:latin typeface="Arial Narrow" pitchFamily="34" charset="0"/>
              </a:rPr>
              <a:t>PROHIBITION OF </a:t>
            </a:r>
            <a:r>
              <a:rPr lang="en-US" b="1" dirty="0" smtClean="0">
                <a:solidFill>
                  <a:srgbClr val="7030A0"/>
                </a:solidFill>
                <a:latin typeface="Arial Narrow" pitchFamily="34" charset="0"/>
              </a:rPr>
              <a:t>BENAMI PROPERTY TRANSACTIONS ACT, 1988</a:t>
            </a:r>
            <a:br>
              <a:rPr lang="en-US" b="1" dirty="0" smtClean="0">
                <a:solidFill>
                  <a:srgbClr val="7030A0"/>
                </a:solidFill>
                <a:latin typeface="Arial Narrow" pitchFamily="34" charset="0"/>
              </a:rPr>
            </a:br>
            <a:r>
              <a:rPr lang="en-US" b="1" dirty="0" smtClean="0">
                <a:solidFill>
                  <a:srgbClr val="7030A0"/>
                </a:solidFill>
                <a:latin typeface="Arial Narrow" pitchFamily="34" charset="0"/>
              </a:rPr>
              <a:t>(As amended in 2016)</a:t>
            </a:r>
            <a:endParaRPr lang="en-GB" b="1" dirty="0">
              <a:solidFill>
                <a:srgbClr val="7030A0"/>
              </a:solidFill>
              <a:latin typeface="Arial Narrow" pitchFamily="34" charset="0"/>
            </a:endParaRPr>
          </a:p>
        </p:txBody>
      </p:sp>
      <p:sp>
        <p:nvSpPr>
          <p:cNvPr id="3" name="Subtitle 2"/>
          <p:cNvSpPr>
            <a:spLocks noGrp="1"/>
          </p:cNvSpPr>
          <p:nvPr>
            <p:ph type="subTitle" idx="1"/>
          </p:nvPr>
        </p:nvSpPr>
        <p:spPr>
          <a:xfrm>
            <a:off x="1371600" y="4191000"/>
            <a:ext cx="6400800" cy="1447800"/>
          </a:xfrm>
        </p:spPr>
        <p:txBody>
          <a:bodyPr>
            <a:normAutofit/>
          </a:bodyPr>
          <a:lstStyle/>
          <a:p>
            <a:pPr algn="r"/>
            <a:r>
              <a:rPr lang="en-GB" sz="2000" b="1" dirty="0" smtClean="0">
                <a:latin typeface="Bookman Old Style" pitchFamily="18" charset="0"/>
              </a:rPr>
              <a:t>MAYA MAHESHWARI</a:t>
            </a:r>
          </a:p>
          <a:p>
            <a:pPr algn="r"/>
            <a:r>
              <a:rPr lang="en-GB" sz="2000" b="1" dirty="0" smtClean="0">
                <a:latin typeface="Bookman Old Style" pitchFamily="18" charset="0"/>
              </a:rPr>
              <a:t>Additional Director of Income tax</a:t>
            </a:r>
          </a:p>
          <a:p>
            <a:pPr algn="r"/>
            <a:r>
              <a:rPr lang="en-GB" sz="2000" b="1" dirty="0" smtClean="0">
                <a:latin typeface="Bookman Old Style" pitchFamily="18" charset="0"/>
              </a:rPr>
              <a:t>Direct taxes Regional Training Institute, Bhopal</a:t>
            </a:r>
            <a:endParaRPr lang="en-GB" sz="2000" b="1" dirty="0">
              <a:latin typeface="Bookman Old Style" pitchFamily="18" charset="0"/>
            </a:endParaRPr>
          </a:p>
        </p:txBody>
      </p:sp>
    </p:spTree>
  </p:cSld>
  <p:clrMapOvr>
    <a:masterClrMapping/>
  </p:clrMapOvr>
  <p:transition>
    <p:pull dir="l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smtClean="0">
                <a:solidFill>
                  <a:srgbClr val="0070C0"/>
                </a:solidFill>
              </a:rPr>
              <a:t>“Benami transaction" means- (A)</a:t>
            </a:r>
            <a:endParaRPr lang="en-GB" dirty="0">
              <a:solidFill>
                <a:srgbClr val="0070C0"/>
              </a:solidFill>
            </a:endParaRPr>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1" nodeType="clickEffect">
                                  <p:stCondLst>
                                    <p:cond delay="0"/>
                                  </p:stCondLst>
                                  <p:childTnLst>
                                    <p:set>
                                      <p:cBhvr>
                                        <p:cTn id="6" dur="1" fill="hold">
                                          <p:stCondLst>
                                            <p:cond delay="0"/>
                                          </p:stCondLst>
                                        </p:cTn>
                                        <p:tgtEl>
                                          <p:spTgt spid="4">
                                            <p:graphicEl>
                                              <a:dgm id="{887AD30E-65EF-469A-82B0-18B192FE7875}"/>
                                            </p:graphicEl>
                                          </p:spTgt>
                                        </p:tgtEl>
                                        <p:attrNameLst>
                                          <p:attrName>style.visibility</p:attrName>
                                        </p:attrNameLst>
                                      </p:cBhvr>
                                      <p:to>
                                        <p:strVal val="visible"/>
                                      </p:to>
                                    </p:set>
                                    <p:animEffect transition="in" filter="wheel(4)">
                                      <p:cBhvr>
                                        <p:cTn id="7" dur="500"/>
                                        <p:tgtEl>
                                          <p:spTgt spid="4">
                                            <p:graphicEl>
                                              <a:dgm id="{887AD30E-65EF-469A-82B0-18B192FE787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1" nodeType="clickEffect">
                                  <p:stCondLst>
                                    <p:cond delay="0"/>
                                  </p:stCondLst>
                                  <p:childTnLst>
                                    <p:set>
                                      <p:cBhvr>
                                        <p:cTn id="11" dur="1" fill="hold">
                                          <p:stCondLst>
                                            <p:cond delay="0"/>
                                          </p:stCondLst>
                                        </p:cTn>
                                        <p:tgtEl>
                                          <p:spTgt spid="4">
                                            <p:graphicEl>
                                              <a:dgm id="{52CD0249-22A2-40DE-BB80-6194397F237C}"/>
                                            </p:graphicEl>
                                          </p:spTgt>
                                        </p:tgtEl>
                                        <p:attrNameLst>
                                          <p:attrName>style.visibility</p:attrName>
                                        </p:attrNameLst>
                                      </p:cBhvr>
                                      <p:to>
                                        <p:strVal val="visible"/>
                                      </p:to>
                                    </p:set>
                                    <p:animEffect transition="in" filter="wheel(4)">
                                      <p:cBhvr>
                                        <p:cTn id="12" dur="500"/>
                                        <p:tgtEl>
                                          <p:spTgt spid="4">
                                            <p:graphicEl>
                                              <a:dgm id="{52CD0249-22A2-40DE-BB80-6194397F237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1" nodeType="clickEffect">
                                  <p:stCondLst>
                                    <p:cond delay="0"/>
                                  </p:stCondLst>
                                  <p:childTnLst>
                                    <p:set>
                                      <p:cBhvr>
                                        <p:cTn id="16" dur="1" fill="hold">
                                          <p:stCondLst>
                                            <p:cond delay="0"/>
                                          </p:stCondLst>
                                        </p:cTn>
                                        <p:tgtEl>
                                          <p:spTgt spid="4">
                                            <p:graphicEl>
                                              <a:dgm id="{046DD2FB-6BD0-4A01-9ED8-890D1894C2B9}"/>
                                            </p:graphicEl>
                                          </p:spTgt>
                                        </p:tgtEl>
                                        <p:attrNameLst>
                                          <p:attrName>style.visibility</p:attrName>
                                        </p:attrNameLst>
                                      </p:cBhvr>
                                      <p:to>
                                        <p:strVal val="visible"/>
                                      </p:to>
                                    </p:set>
                                    <p:animEffect transition="in" filter="wheel(4)">
                                      <p:cBhvr>
                                        <p:cTn id="17" dur="500"/>
                                        <p:tgtEl>
                                          <p:spTgt spid="4">
                                            <p:graphicEl>
                                              <a:dgm id="{046DD2FB-6BD0-4A01-9ED8-890D1894C2B9}"/>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1" nodeType="clickEffect">
                                  <p:stCondLst>
                                    <p:cond delay="0"/>
                                  </p:stCondLst>
                                  <p:childTnLst>
                                    <p:set>
                                      <p:cBhvr>
                                        <p:cTn id="21" dur="1" fill="hold">
                                          <p:stCondLst>
                                            <p:cond delay="0"/>
                                          </p:stCondLst>
                                        </p:cTn>
                                        <p:tgtEl>
                                          <p:spTgt spid="4">
                                            <p:graphicEl>
                                              <a:dgm id="{683BAB65-76FB-4E73-BEC6-ED6B2470ADD4}"/>
                                            </p:graphicEl>
                                          </p:spTgt>
                                        </p:tgtEl>
                                        <p:attrNameLst>
                                          <p:attrName>style.visibility</p:attrName>
                                        </p:attrNameLst>
                                      </p:cBhvr>
                                      <p:to>
                                        <p:strVal val="visible"/>
                                      </p:to>
                                    </p:set>
                                    <p:animEffect transition="in" filter="wheel(4)">
                                      <p:cBhvr>
                                        <p:cTn id="22" dur="500"/>
                                        <p:tgtEl>
                                          <p:spTgt spid="4">
                                            <p:graphicEl>
                                              <a:dgm id="{683BAB65-76FB-4E73-BEC6-ED6B2470ADD4}"/>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1" nodeType="clickEffect">
                                  <p:stCondLst>
                                    <p:cond delay="0"/>
                                  </p:stCondLst>
                                  <p:childTnLst>
                                    <p:set>
                                      <p:cBhvr>
                                        <p:cTn id="26" dur="1" fill="hold">
                                          <p:stCondLst>
                                            <p:cond delay="0"/>
                                          </p:stCondLst>
                                        </p:cTn>
                                        <p:tgtEl>
                                          <p:spTgt spid="4">
                                            <p:graphicEl>
                                              <a:dgm id="{8A9DDFA2-1D27-4F2F-94B9-81015BF70A0A}"/>
                                            </p:graphicEl>
                                          </p:spTgt>
                                        </p:tgtEl>
                                        <p:attrNameLst>
                                          <p:attrName>style.visibility</p:attrName>
                                        </p:attrNameLst>
                                      </p:cBhvr>
                                      <p:to>
                                        <p:strVal val="visible"/>
                                      </p:to>
                                    </p:set>
                                    <p:animEffect transition="in" filter="wheel(4)">
                                      <p:cBhvr>
                                        <p:cTn id="27" dur="500"/>
                                        <p:tgtEl>
                                          <p:spTgt spid="4">
                                            <p:graphicEl>
                                              <a:dgm id="{8A9DDFA2-1D27-4F2F-94B9-81015BF70A0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1">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solidFill>
                <a:srgbClr val="0070C0"/>
              </a:solidFill>
            </a:endParaRPr>
          </a:p>
        </p:txBody>
      </p:sp>
      <p:pic>
        <p:nvPicPr>
          <p:cNvPr id="1029" name="Picture 5"/>
          <p:cNvPicPr>
            <a:picLocks noGrp="1" noChangeAspect="1" noChangeArrowheads="1"/>
          </p:cNvPicPr>
          <p:nvPr>
            <p:ph idx="1"/>
          </p:nvPr>
        </p:nvPicPr>
        <p:blipFill>
          <a:blip r:embed="rId2" cstate="print"/>
          <a:srcRect/>
          <a:stretch>
            <a:fillRect/>
          </a:stretch>
        </p:blipFill>
        <p:spPr bwMode="auto">
          <a:xfrm>
            <a:off x="990600" y="1600200"/>
            <a:ext cx="1019175" cy="1009650"/>
          </a:xfrm>
          <a:prstGeom prst="rect">
            <a:avLst/>
          </a:prstGeom>
          <a:noFill/>
          <a:ln w="9525">
            <a:noFill/>
            <a:miter lim="800000"/>
            <a:headEnd/>
            <a:tailEnd/>
          </a:ln>
        </p:spPr>
      </p:pic>
      <p:sp>
        <p:nvSpPr>
          <p:cNvPr id="1028" name="AutoShape 4" descr="Image result for clip art pers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solidFill>
                <a:srgbClr val="0070C0"/>
              </a:solidFill>
            </a:endParaRPr>
          </a:p>
        </p:txBody>
      </p:sp>
      <p:pic>
        <p:nvPicPr>
          <p:cNvPr id="6" name="Picture 2"/>
          <p:cNvPicPr>
            <a:picLocks noChangeAspect="1" noChangeArrowheads="1"/>
          </p:cNvPicPr>
          <p:nvPr/>
        </p:nvPicPr>
        <p:blipFill>
          <a:blip r:embed="rId3" cstate="print"/>
          <a:srcRect/>
          <a:stretch>
            <a:fillRect/>
          </a:stretch>
        </p:blipFill>
        <p:spPr bwMode="auto">
          <a:xfrm>
            <a:off x="6019800" y="3009900"/>
            <a:ext cx="952500" cy="952500"/>
          </a:xfrm>
          <a:prstGeom prst="rect">
            <a:avLst/>
          </a:prstGeom>
          <a:noFill/>
          <a:ln w="9525">
            <a:noFill/>
            <a:miter lim="800000"/>
            <a:headEnd/>
            <a:tailEnd/>
          </a:ln>
        </p:spPr>
      </p:pic>
      <p:sp>
        <p:nvSpPr>
          <p:cNvPr id="7" name="Right Arrow 6"/>
          <p:cNvSpPr/>
          <p:nvPr/>
        </p:nvSpPr>
        <p:spPr>
          <a:xfrm rot="1087901">
            <a:off x="1851325" y="2472921"/>
            <a:ext cx="4385582" cy="664779"/>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70C0"/>
                </a:solidFill>
              </a:rPr>
              <a:t>Transfer of  Property  to  A </a:t>
            </a:r>
            <a:endParaRPr lang="en-GB" dirty="0">
              <a:solidFill>
                <a:srgbClr val="0070C0"/>
              </a:solidFill>
            </a:endParaRPr>
          </a:p>
        </p:txBody>
      </p:sp>
      <p:pic>
        <p:nvPicPr>
          <p:cNvPr id="8" name="Picture 2"/>
          <p:cNvPicPr>
            <a:picLocks noChangeAspect="1" noChangeArrowheads="1"/>
          </p:cNvPicPr>
          <p:nvPr/>
        </p:nvPicPr>
        <p:blipFill>
          <a:blip r:embed="rId3" cstate="print"/>
          <a:srcRect/>
          <a:stretch>
            <a:fillRect/>
          </a:stretch>
        </p:blipFill>
        <p:spPr bwMode="auto">
          <a:xfrm>
            <a:off x="1181100" y="5219700"/>
            <a:ext cx="952500" cy="1257300"/>
          </a:xfrm>
          <a:prstGeom prst="rect">
            <a:avLst/>
          </a:prstGeom>
          <a:noFill/>
          <a:ln w="9525">
            <a:noFill/>
            <a:miter lim="800000"/>
            <a:headEnd/>
            <a:tailEnd/>
          </a:ln>
        </p:spPr>
      </p:pic>
      <p:sp>
        <p:nvSpPr>
          <p:cNvPr id="9" name="Right Arrow 8"/>
          <p:cNvSpPr/>
          <p:nvPr/>
        </p:nvSpPr>
        <p:spPr>
          <a:xfrm rot="16200000">
            <a:off x="401459" y="3408541"/>
            <a:ext cx="2362201" cy="1183919"/>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70C0"/>
                </a:solidFill>
              </a:rPr>
              <a:t>Consideration paid by B </a:t>
            </a:r>
            <a:endParaRPr lang="en-GB" dirty="0">
              <a:solidFill>
                <a:srgbClr val="0070C0"/>
              </a:solidFill>
            </a:endParaRPr>
          </a:p>
        </p:txBody>
      </p:sp>
      <p:grpSp>
        <p:nvGrpSpPr>
          <p:cNvPr id="12" name="Group 11"/>
          <p:cNvGrpSpPr/>
          <p:nvPr/>
        </p:nvGrpSpPr>
        <p:grpSpPr>
          <a:xfrm>
            <a:off x="1890525" y="4738915"/>
            <a:ext cx="4385582" cy="664779"/>
            <a:chOff x="1890525" y="4738915"/>
            <a:chExt cx="4385582" cy="664779"/>
          </a:xfrm>
        </p:grpSpPr>
        <p:sp>
          <p:nvSpPr>
            <p:cNvPr id="10" name="Right Arrow 9"/>
            <p:cNvSpPr/>
            <p:nvPr/>
          </p:nvSpPr>
          <p:spPr>
            <a:xfrm rot="9531513">
              <a:off x="1890525" y="4738915"/>
              <a:ext cx="4385582" cy="664779"/>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70C0"/>
                </a:solidFill>
              </a:endParaRPr>
            </a:p>
          </p:txBody>
        </p:sp>
        <p:sp>
          <p:nvSpPr>
            <p:cNvPr id="11" name="Rectangle 10"/>
            <p:cNvSpPr/>
            <p:nvPr/>
          </p:nvSpPr>
          <p:spPr>
            <a:xfrm rot="20312465">
              <a:off x="2437179" y="4826373"/>
              <a:ext cx="3325526" cy="369332"/>
            </a:xfrm>
            <a:prstGeom prst="rect">
              <a:avLst/>
            </a:prstGeom>
          </p:spPr>
          <p:txBody>
            <a:bodyPr wrap="none">
              <a:spAutoFit/>
            </a:bodyPr>
            <a:lstStyle/>
            <a:p>
              <a:pPr algn="ctr"/>
              <a:r>
                <a:rPr lang="en-US" dirty="0" smtClean="0">
                  <a:solidFill>
                    <a:srgbClr val="0070C0"/>
                  </a:solidFill>
                </a:rPr>
                <a:t>Property Held for the Benefit of B</a:t>
              </a:r>
              <a:endParaRPr lang="en-GB" dirty="0">
                <a:solidFill>
                  <a:srgbClr val="0070C0"/>
                </a:solidFill>
              </a:endParaRPr>
            </a:p>
          </p:txBody>
        </p:sp>
      </p:grpSp>
      <p:sp>
        <p:nvSpPr>
          <p:cNvPr id="13" name="Cloud Callout 12"/>
          <p:cNvSpPr/>
          <p:nvPr/>
        </p:nvSpPr>
        <p:spPr>
          <a:xfrm>
            <a:off x="7010400" y="2057400"/>
            <a:ext cx="1752600" cy="1143000"/>
          </a:xfrm>
          <a:prstGeom prst="cloudCallout">
            <a:avLst>
              <a:gd name="adj1" fmla="val -70833"/>
              <a:gd name="adj2" fmla="val 73409"/>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smtClean="0">
                <a:solidFill>
                  <a:schemeClr val="tx1"/>
                </a:solidFill>
              </a:rPr>
              <a:t>Benamidar</a:t>
            </a:r>
            <a:endParaRPr lang="en-GB" dirty="0">
              <a:solidFill>
                <a:schemeClr val="tx1"/>
              </a:solidFill>
            </a:endParaRPr>
          </a:p>
        </p:txBody>
      </p:sp>
      <p:sp>
        <p:nvSpPr>
          <p:cNvPr id="14" name="Oval Callout 13"/>
          <p:cNvSpPr/>
          <p:nvPr/>
        </p:nvSpPr>
        <p:spPr>
          <a:xfrm>
            <a:off x="3657600" y="5334000"/>
            <a:ext cx="2286000" cy="1447800"/>
          </a:xfrm>
          <a:prstGeom prst="wedgeEllipseCallout">
            <a:avLst>
              <a:gd name="adj1" fmla="val -126473"/>
              <a:gd name="adj2" fmla="val 1305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Beneficial Owner</a:t>
            </a:r>
            <a:endParaRPr lang="en-GB" dirty="0">
              <a:solidFill>
                <a:schemeClr val="bg1"/>
              </a:solidFill>
            </a:endParaRPr>
          </a:p>
        </p:txBody>
      </p:sp>
      <p:sp>
        <p:nvSpPr>
          <p:cNvPr id="17" name="Oval 16"/>
          <p:cNvSpPr/>
          <p:nvPr/>
        </p:nvSpPr>
        <p:spPr>
          <a:xfrm>
            <a:off x="2667000" y="3429000"/>
            <a:ext cx="1828800" cy="1066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0070C0"/>
                </a:solidFill>
              </a:rPr>
              <a:t>Benami Transaction</a:t>
            </a:r>
            <a:endParaRPr lang="en-GB" sz="14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up)">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strips(downLeft)">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dissolv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checkerboard(across)">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3" grpId="0" animBg="1"/>
      <p:bldP spid="14"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solidFill>
            <a:srgbClr val="00B0F0"/>
          </a:solidFill>
        </p:spPr>
        <p:txBody>
          <a:bodyPr>
            <a:normAutofit fontScale="90000"/>
          </a:bodyPr>
          <a:lstStyle/>
          <a:p>
            <a:pPr algn="ctr"/>
            <a:r>
              <a:rPr lang="en-US" dirty="0" smtClean="0">
                <a:solidFill>
                  <a:srgbClr val="0070C0"/>
                </a:solidFill>
              </a:rPr>
              <a:t>Exceptions (</a:t>
            </a:r>
            <a:r>
              <a:rPr lang="en-US" dirty="0" err="1" smtClean="0">
                <a:solidFill>
                  <a:srgbClr val="0070C0"/>
                </a:solidFill>
              </a:rPr>
              <a:t>i</a:t>
            </a:r>
            <a:r>
              <a:rPr lang="en-US" dirty="0" smtClean="0">
                <a:solidFill>
                  <a:srgbClr val="0070C0"/>
                </a:solidFill>
              </a:rPr>
              <a:t>)- </a:t>
            </a:r>
            <a:br>
              <a:rPr lang="en-US" dirty="0" smtClean="0">
                <a:solidFill>
                  <a:srgbClr val="0070C0"/>
                </a:solidFill>
              </a:rPr>
            </a:br>
            <a:r>
              <a:rPr lang="en-US" dirty="0" smtClean="0">
                <a:solidFill>
                  <a:srgbClr val="0070C0"/>
                </a:solidFill>
              </a:rPr>
              <a:t>When the property is held by</a:t>
            </a:r>
            <a:endParaRPr lang="en-GB" dirty="0">
              <a:solidFill>
                <a:srgbClr val="0070C0"/>
              </a:solidFill>
            </a:endParaRPr>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
                                            <p:graphicEl>
                                              <a:dgm id="{B42E619E-91FB-4505-9986-D46ACBE17C7F}"/>
                                            </p:graphicEl>
                                          </p:spTgt>
                                        </p:tgtEl>
                                        <p:attrNameLst>
                                          <p:attrName>style.visibility</p:attrName>
                                        </p:attrNameLst>
                                      </p:cBhvr>
                                      <p:to>
                                        <p:strVal val="visible"/>
                                      </p:to>
                                    </p:set>
                                    <p:animEffect transition="in" filter="fade">
                                      <p:cBhvr>
                                        <p:cTn id="7" dur="800" decel="100000"/>
                                        <p:tgtEl>
                                          <p:spTgt spid="4">
                                            <p:graphicEl>
                                              <a:dgm id="{B42E619E-91FB-4505-9986-D46ACBE17C7F}"/>
                                            </p:graphicEl>
                                          </p:spTgt>
                                        </p:tgtEl>
                                      </p:cBhvr>
                                    </p:animEffect>
                                    <p:anim calcmode="lin" valueType="num">
                                      <p:cBhvr>
                                        <p:cTn id="8" dur="800" decel="100000" fill="hold"/>
                                        <p:tgtEl>
                                          <p:spTgt spid="4">
                                            <p:graphicEl>
                                              <a:dgm id="{B42E619E-91FB-4505-9986-D46ACBE17C7F}"/>
                                            </p:graphicEl>
                                          </p:spTgt>
                                        </p:tgtEl>
                                        <p:attrNameLst>
                                          <p:attrName>style.rotation</p:attrName>
                                        </p:attrNameLst>
                                      </p:cBhvr>
                                      <p:tavLst>
                                        <p:tav tm="0">
                                          <p:val>
                                            <p:fltVal val="-90"/>
                                          </p:val>
                                        </p:tav>
                                        <p:tav tm="100000">
                                          <p:val>
                                            <p:fltVal val="0"/>
                                          </p:val>
                                        </p:tav>
                                      </p:tavLst>
                                    </p:anim>
                                    <p:anim calcmode="lin" valueType="num">
                                      <p:cBhvr>
                                        <p:cTn id="9" dur="800" decel="100000" fill="hold"/>
                                        <p:tgtEl>
                                          <p:spTgt spid="4">
                                            <p:graphicEl>
                                              <a:dgm id="{B42E619E-91FB-4505-9986-D46ACBE17C7F}"/>
                                            </p:graphic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4">
                                            <p:graphicEl>
                                              <a:dgm id="{B42E619E-91FB-4505-9986-D46ACBE17C7F}"/>
                                            </p:graphic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graphicEl>
                                              <a:dgm id="{B42E619E-91FB-4505-9986-D46ACBE17C7F}"/>
                                            </p:graphic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graphicEl>
                                              <a:dgm id="{B42E619E-91FB-4505-9986-D46ACBE17C7F}"/>
                                            </p:graphic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4">
                                            <p:graphicEl>
                                              <a:dgm id="{614C77CF-49BD-490B-BB66-834B6E801B23}"/>
                                            </p:graphicEl>
                                          </p:spTgt>
                                        </p:tgtEl>
                                        <p:attrNameLst>
                                          <p:attrName>style.visibility</p:attrName>
                                        </p:attrNameLst>
                                      </p:cBhvr>
                                      <p:to>
                                        <p:strVal val="visible"/>
                                      </p:to>
                                    </p:set>
                                    <p:animEffect transition="in" filter="fade">
                                      <p:cBhvr>
                                        <p:cTn id="17" dur="800" decel="100000"/>
                                        <p:tgtEl>
                                          <p:spTgt spid="4">
                                            <p:graphicEl>
                                              <a:dgm id="{614C77CF-49BD-490B-BB66-834B6E801B23}"/>
                                            </p:graphicEl>
                                          </p:spTgt>
                                        </p:tgtEl>
                                      </p:cBhvr>
                                    </p:animEffect>
                                    <p:anim calcmode="lin" valueType="num">
                                      <p:cBhvr>
                                        <p:cTn id="18" dur="800" decel="100000" fill="hold"/>
                                        <p:tgtEl>
                                          <p:spTgt spid="4">
                                            <p:graphicEl>
                                              <a:dgm id="{614C77CF-49BD-490B-BB66-834B6E801B23}"/>
                                            </p:graphicEl>
                                          </p:spTgt>
                                        </p:tgtEl>
                                        <p:attrNameLst>
                                          <p:attrName>style.rotation</p:attrName>
                                        </p:attrNameLst>
                                      </p:cBhvr>
                                      <p:tavLst>
                                        <p:tav tm="0">
                                          <p:val>
                                            <p:fltVal val="-90"/>
                                          </p:val>
                                        </p:tav>
                                        <p:tav tm="100000">
                                          <p:val>
                                            <p:fltVal val="0"/>
                                          </p:val>
                                        </p:tav>
                                      </p:tavLst>
                                    </p:anim>
                                    <p:anim calcmode="lin" valueType="num">
                                      <p:cBhvr>
                                        <p:cTn id="19" dur="800" decel="100000" fill="hold"/>
                                        <p:tgtEl>
                                          <p:spTgt spid="4">
                                            <p:graphicEl>
                                              <a:dgm id="{614C77CF-49BD-490B-BB66-834B6E801B23}"/>
                                            </p:graphic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4">
                                            <p:graphicEl>
                                              <a:dgm id="{614C77CF-49BD-490B-BB66-834B6E801B23}"/>
                                            </p:graphic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4">
                                            <p:graphicEl>
                                              <a:dgm id="{614C77CF-49BD-490B-BB66-834B6E801B23}"/>
                                            </p:graphic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4">
                                            <p:graphicEl>
                                              <a:dgm id="{614C77CF-49BD-490B-BB66-834B6E801B23}"/>
                                            </p:graphicEl>
                                          </p:spTgt>
                                        </p:tgtEl>
                                        <p:attrNameLst>
                                          <p:attrName>ppt_y</p:attrName>
                                        </p:attrNameLst>
                                      </p:cBhvr>
                                      <p:tavLst>
                                        <p:tav tm="0">
                                          <p:val>
                                            <p:strVal val="#ppt_y+0.1"/>
                                          </p:val>
                                        </p:tav>
                                        <p:tav tm="100000">
                                          <p:val>
                                            <p:strVal val="#ppt_y"/>
                                          </p:val>
                                        </p:tav>
                                      </p:tavLst>
                                    </p:anim>
                                  </p:childTnLst>
                                </p:cTn>
                              </p:par>
                              <p:par>
                                <p:cTn id="23" presetID="30" presetClass="entr" presetSubtype="0" fill="hold" grpId="0" nodeType="withEffect">
                                  <p:stCondLst>
                                    <p:cond delay="0"/>
                                  </p:stCondLst>
                                  <p:childTnLst>
                                    <p:set>
                                      <p:cBhvr>
                                        <p:cTn id="24" dur="1" fill="hold">
                                          <p:stCondLst>
                                            <p:cond delay="0"/>
                                          </p:stCondLst>
                                        </p:cTn>
                                        <p:tgtEl>
                                          <p:spTgt spid="4">
                                            <p:graphicEl>
                                              <a:dgm id="{79D1002F-C215-4BEE-ABE5-0E291EA22BE7}"/>
                                            </p:graphicEl>
                                          </p:spTgt>
                                        </p:tgtEl>
                                        <p:attrNameLst>
                                          <p:attrName>style.visibility</p:attrName>
                                        </p:attrNameLst>
                                      </p:cBhvr>
                                      <p:to>
                                        <p:strVal val="visible"/>
                                      </p:to>
                                    </p:set>
                                    <p:animEffect transition="in" filter="fade">
                                      <p:cBhvr>
                                        <p:cTn id="25" dur="800" decel="100000"/>
                                        <p:tgtEl>
                                          <p:spTgt spid="4">
                                            <p:graphicEl>
                                              <a:dgm id="{79D1002F-C215-4BEE-ABE5-0E291EA22BE7}"/>
                                            </p:graphicEl>
                                          </p:spTgt>
                                        </p:tgtEl>
                                      </p:cBhvr>
                                    </p:animEffect>
                                    <p:anim calcmode="lin" valueType="num">
                                      <p:cBhvr>
                                        <p:cTn id="26" dur="800" decel="100000" fill="hold"/>
                                        <p:tgtEl>
                                          <p:spTgt spid="4">
                                            <p:graphicEl>
                                              <a:dgm id="{79D1002F-C215-4BEE-ABE5-0E291EA22BE7}"/>
                                            </p:graphicEl>
                                          </p:spTgt>
                                        </p:tgtEl>
                                        <p:attrNameLst>
                                          <p:attrName>style.rotation</p:attrName>
                                        </p:attrNameLst>
                                      </p:cBhvr>
                                      <p:tavLst>
                                        <p:tav tm="0">
                                          <p:val>
                                            <p:fltVal val="-90"/>
                                          </p:val>
                                        </p:tav>
                                        <p:tav tm="100000">
                                          <p:val>
                                            <p:fltVal val="0"/>
                                          </p:val>
                                        </p:tav>
                                      </p:tavLst>
                                    </p:anim>
                                    <p:anim calcmode="lin" valueType="num">
                                      <p:cBhvr>
                                        <p:cTn id="27" dur="800" decel="100000" fill="hold"/>
                                        <p:tgtEl>
                                          <p:spTgt spid="4">
                                            <p:graphicEl>
                                              <a:dgm id="{79D1002F-C215-4BEE-ABE5-0E291EA22BE7}"/>
                                            </p:graphic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4">
                                            <p:graphicEl>
                                              <a:dgm id="{79D1002F-C215-4BEE-ABE5-0E291EA22BE7}"/>
                                            </p:graphic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4">
                                            <p:graphicEl>
                                              <a:dgm id="{79D1002F-C215-4BEE-ABE5-0E291EA22BE7}"/>
                                            </p:graphic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4">
                                            <p:graphicEl>
                                              <a:dgm id="{79D1002F-C215-4BEE-ABE5-0E291EA22BE7}"/>
                                            </p:graphicEl>
                                          </p:spTgt>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0" presetClass="entr" presetSubtype="0" fill="hold" grpId="0" nodeType="clickEffect">
                                  <p:stCondLst>
                                    <p:cond delay="0"/>
                                  </p:stCondLst>
                                  <p:childTnLst>
                                    <p:set>
                                      <p:cBhvr>
                                        <p:cTn id="34" dur="1" fill="hold">
                                          <p:stCondLst>
                                            <p:cond delay="0"/>
                                          </p:stCondLst>
                                        </p:cTn>
                                        <p:tgtEl>
                                          <p:spTgt spid="4">
                                            <p:graphicEl>
                                              <a:dgm id="{5F685832-9F60-48D1-A559-8302605A66EE}"/>
                                            </p:graphicEl>
                                          </p:spTgt>
                                        </p:tgtEl>
                                        <p:attrNameLst>
                                          <p:attrName>style.visibility</p:attrName>
                                        </p:attrNameLst>
                                      </p:cBhvr>
                                      <p:to>
                                        <p:strVal val="visible"/>
                                      </p:to>
                                    </p:set>
                                    <p:animEffect transition="in" filter="fade">
                                      <p:cBhvr>
                                        <p:cTn id="35" dur="800" decel="100000"/>
                                        <p:tgtEl>
                                          <p:spTgt spid="4">
                                            <p:graphicEl>
                                              <a:dgm id="{5F685832-9F60-48D1-A559-8302605A66EE}"/>
                                            </p:graphicEl>
                                          </p:spTgt>
                                        </p:tgtEl>
                                      </p:cBhvr>
                                    </p:animEffect>
                                    <p:anim calcmode="lin" valueType="num">
                                      <p:cBhvr>
                                        <p:cTn id="36" dur="800" decel="100000" fill="hold"/>
                                        <p:tgtEl>
                                          <p:spTgt spid="4">
                                            <p:graphicEl>
                                              <a:dgm id="{5F685832-9F60-48D1-A559-8302605A66EE}"/>
                                            </p:graphicEl>
                                          </p:spTgt>
                                        </p:tgtEl>
                                        <p:attrNameLst>
                                          <p:attrName>style.rotation</p:attrName>
                                        </p:attrNameLst>
                                      </p:cBhvr>
                                      <p:tavLst>
                                        <p:tav tm="0">
                                          <p:val>
                                            <p:fltVal val="-90"/>
                                          </p:val>
                                        </p:tav>
                                        <p:tav tm="100000">
                                          <p:val>
                                            <p:fltVal val="0"/>
                                          </p:val>
                                        </p:tav>
                                      </p:tavLst>
                                    </p:anim>
                                    <p:anim calcmode="lin" valueType="num">
                                      <p:cBhvr>
                                        <p:cTn id="37" dur="800" decel="100000" fill="hold"/>
                                        <p:tgtEl>
                                          <p:spTgt spid="4">
                                            <p:graphicEl>
                                              <a:dgm id="{5F685832-9F60-48D1-A559-8302605A66EE}"/>
                                            </p:graphic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4">
                                            <p:graphicEl>
                                              <a:dgm id="{5F685832-9F60-48D1-A559-8302605A66EE}"/>
                                            </p:graphic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4">
                                            <p:graphicEl>
                                              <a:dgm id="{5F685832-9F60-48D1-A559-8302605A66EE}"/>
                                            </p:graphic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4">
                                            <p:graphicEl>
                                              <a:dgm id="{5F685832-9F60-48D1-A559-8302605A66EE}"/>
                                            </p:graphicEl>
                                          </p:spTgt>
                                        </p:tgtEl>
                                        <p:attrNameLst>
                                          <p:attrName>ppt_y</p:attrName>
                                        </p:attrNameLst>
                                      </p:cBhvr>
                                      <p:tavLst>
                                        <p:tav tm="0">
                                          <p:val>
                                            <p:strVal val="#ppt_y+0.1"/>
                                          </p:val>
                                        </p:tav>
                                        <p:tav tm="100000">
                                          <p:val>
                                            <p:strVal val="#ppt_y"/>
                                          </p:val>
                                        </p:tav>
                                      </p:tavLst>
                                    </p:anim>
                                  </p:childTnLst>
                                </p:cTn>
                              </p:par>
                              <p:par>
                                <p:cTn id="41" presetID="30" presetClass="entr" presetSubtype="0" fill="hold" grpId="0" nodeType="withEffect">
                                  <p:stCondLst>
                                    <p:cond delay="0"/>
                                  </p:stCondLst>
                                  <p:childTnLst>
                                    <p:set>
                                      <p:cBhvr>
                                        <p:cTn id="42" dur="1" fill="hold">
                                          <p:stCondLst>
                                            <p:cond delay="0"/>
                                          </p:stCondLst>
                                        </p:cTn>
                                        <p:tgtEl>
                                          <p:spTgt spid="4">
                                            <p:graphicEl>
                                              <a:dgm id="{6D352A08-FFA4-4B8D-96A2-49CDDAA28BB5}"/>
                                            </p:graphicEl>
                                          </p:spTgt>
                                        </p:tgtEl>
                                        <p:attrNameLst>
                                          <p:attrName>style.visibility</p:attrName>
                                        </p:attrNameLst>
                                      </p:cBhvr>
                                      <p:to>
                                        <p:strVal val="visible"/>
                                      </p:to>
                                    </p:set>
                                    <p:animEffect transition="in" filter="fade">
                                      <p:cBhvr>
                                        <p:cTn id="43" dur="800" decel="100000"/>
                                        <p:tgtEl>
                                          <p:spTgt spid="4">
                                            <p:graphicEl>
                                              <a:dgm id="{6D352A08-FFA4-4B8D-96A2-49CDDAA28BB5}"/>
                                            </p:graphicEl>
                                          </p:spTgt>
                                        </p:tgtEl>
                                      </p:cBhvr>
                                    </p:animEffect>
                                    <p:anim calcmode="lin" valueType="num">
                                      <p:cBhvr>
                                        <p:cTn id="44" dur="800" decel="100000" fill="hold"/>
                                        <p:tgtEl>
                                          <p:spTgt spid="4">
                                            <p:graphicEl>
                                              <a:dgm id="{6D352A08-FFA4-4B8D-96A2-49CDDAA28BB5}"/>
                                            </p:graphicEl>
                                          </p:spTgt>
                                        </p:tgtEl>
                                        <p:attrNameLst>
                                          <p:attrName>style.rotation</p:attrName>
                                        </p:attrNameLst>
                                      </p:cBhvr>
                                      <p:tavLst>
                                        <p:tav tm="0">
                                          <p:val>
                                            <p:fltVal val="-90"/>
                                          </p:val>
                                        </p:tav>
                                        <p:tav tm="100000">
                                          <p:val>
                                            <p:fltVal val="0"/>
                                          </p:val>
                                        </p:tav>
                                      </p:tavLst>
                                    </p:anim>
                                    <p:anim calcmode="lin" valueType="num">
                                      <p:cBhvr>
                                        <p:cTn id="45" dur="800" decel="100000" fill="hold"/>
                                        <p:tgtEl>
                                          <p:spTgt spid="4">
                                            <p:graphicEl>
                                              <a:dgm id="{6D352A08-FFA4-4B8D-96A2-49CDDAA28BB5}"/>
                                            </p:graphic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4">
                                            <p:graphicEl>
                                              <a:dgm id="{6D352A08-FFA4-4B8D-96A2-49CDDAA28BB5}"/>
                                            </p:graphic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4">
                                            <p:graphicEl>
                                              <a:dgm id="{6D352A08-FFA4-4B8D-96A2-49CDDAA28BB5}"/>
                                            </p:graphic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4">
                                            <p:graphicEl>
                                              <a:dgm id="{6D352A08-FFA4-4B8D-96A2-49CDDAA28BB5}"/>
                                            </p:graphic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686800" cy="838200"/>
          </a:xfrm>
        </p:spPr>
        <p:txBody>
          <a:bodyPr>
            <a:normAutofit fontScale="90000"/>
          </a:bodyPr>
          <a:lstStyle/>
          <a:p>
            <a:pPr algn="ctr"/>
            <a:r>
              <a:rPr lang="en-US" dirty="0" smtClean="0">
                <a:solidFill>
                  <a:srgbClr val="0070C0"/>
                </a:solidFill>
              </a:rPr>
              <a:t>Exceptions(ii)- </a:t>
            </a:r>
            <a:br>
              <a:rPr lang="en-US" dirty="0" smtClean="0">
                <a:solidFill>
                  <a:srgbClr val="0070C0"/>
                </a:solidFill>
              </a:rPr>
            </a:br>
            <a:r>
              <a:rPr lang="en-US" dirty="0" smtClean="0">
                <a:solidFill>
                  <a:srgbClr val="0070C0"/>
                </a:solidFill>
              </a:rPr>
              <a:t>When the property is held by</a:t>
            </a:r>
            <a:endParaRPr lang="en-GB" dirty="0">
              <a:solidFill>
                <a:srgbClr val="0070C0"/>
              </a:solidFill>
            </a:endParaRPr>
          </a:p>
        </p:txBody>
      </p:sp>
      <p:graphicFrame>
        <p:nvGraphicFramePr>
          <p:cNvPr id="6" name="Content Placeholder 5"/>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graphicEl>
                                              <a:dgm id="{8C37580B-1572-430E-8441-CE3210A74DB8}"/>
                                            </p:graphicEl>
                                          </p:spTgt>
                                        </p:tgtEl>
                                        <p:attrNameLst>
                                          <p:attrName>style.visibility</p:attrName>
                                        </p:attrNameLst>
                                      </p:cBhvr>
                                      <p:to>
                                        <p:strVal val="visible"/>
                                      </p:to>
                                    </p:set>
                                    <p:animEffect transition="in" filter="fade">
                                      <p:cBhvr>
                                        <p:cTn id="7" dur="500"/>
                                        <p:tgtEl>
                                          <p:spTgt spid="6">
                                            <p:graphicEl>
                                              <a:dgm id="{8C37580B-1572-430E-8441-CE3210A74DB8}"/>
                                            </p:graphicEl>
                                          </p:spTgt>
                                        </p:tgtEl>
                                      </p:cBhvr>
                                    </p:animEffect>
                                    <p:anim calcmode="lin" valueType="num">
                                      <p:cBhvr>
                                        <p:cTn id="8" dur="500" fill="hold"/>
                                        <p:tgtEl>
                                          <p:spTgt spid="6">
                                            <p:graphicEl>
                                              <a:dgm id="{8C37580B-1572-430E-8441-CE3210A74DB8}"/>
                                            </p:graphicEl>
                                          </p:spTgt>
                                        </p:tgtEl>
                                        <p:attrNameLst>
                                          <p:attrName>ppt_x</p:attrName>
                                        </p:attrNameLst>
                                      </p:cBhvr>
                                      <p:tavLst>
                                        <p:tav tm="0">
                                          <p:val>
                                            <p:strVal val="#ppt_x"/>
                                          </p:val>
                                        </p:tav>
                                        <p:tav tm="100000">
                                          <p:val>
                                            <p:strVal val="#ppt_x"/>
                                          </p:val>
                                        </p:tav>
                                      </p:tavLst>
                                    </p:anim>
                                    <p:anim calcmode="lin" valueType="num">
                                      <p:cBhvr>
                                        <p:cTn id="9" dur="500" fill="hold"/>
                                        <p:tgtEl>
                                          <p:spTgt spid="6">
                                            <p:graphicEl>
                                              <a:dgm id="{8C37580B-1572-430E-8441-CE3210A74DB8}"/>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6">
                                            <p:graphicEl>
                                              <a:dgm id="{3FB18AA5-E304-4B54-A05B-E0EEFF5CB6D0}"/>
                                            </p:graphicEl>
                                          </p:spTgt>
                                        </p:tgtEl>
                                        <p:attrNameLst>
                                          <p:attrName>style.visibility</p:attrName>
                                        </p:attrNameLst>
                                      </p:cBhvr>
                                      <p:to>
                                        <p:strVal val="visible"/>
                                      </p:to>
                                    </p:set>
                                    <p:animEffect transition="in" filter="fade">
                                      <p:cBhvr>
                                        <p:cTn id="14" dur="500"/>
                                        <p:tgtEl>
                                          <p:spTgt spid="6">
                                            <p:graphicEl>
                                              <a:dgm id="{3FB18AA5-E304-4B54-A05B-E0EEFF5CB6D0}"/>
                                            </p:graphicEl>
                                          </p:spTgt>
                                        </p:tgtEl>
                                      </p:cBhvr>
                                    </p:animEffect>
                                    <p:anim calcmode="lin" valueType="num">
                                      <p:cBhvr>
                                        <p:cTn id="15" dur="500" fill="hold"/>
                                        <p:tgtEl>
                                          <p:spTgt spid="6">
                                            <p:graphicEl>
                                              <a:dgm id="{3FB18AA5-E304-4B54-A05B-E0EEFF5CB6D0}"/>
                                            </p:graphicEl>
                                          </p:spTgt>
                                        </p:tgtEl>
                                        <p:attrNameLst>
                                          <p:attrName>ppt_x</p:attrName>
                                        </p:attrNameLst>
                                      </p:cBhvr>
                                      <p:tavLst>
                                        <p:tav tm="0">
                                          <p:val>
                                            <p:strVal val="#ppt_x"/>
                                          </p:val>
                                        </p:tav>
                                        <p:tav tm="100000">
                                          <p:val>
                                            <p:strVal val="#ppt_x"/>
                                          </p:val>
                                        </p:tav>
                                      </p:tavLst>
                                    </p:anim>
                                    <p:anim calcmode="lin" valueType="num">
                                      <p:cBhvr>
                                        <p:cTn id="16" dur="500" fill="hold"/>
                                        <p:tgtEl>
                                          <p:spTgt spid="6">
                                            <p:graphicEl>
                                              <a:dgm id="{3FB18AA5-E304-4B54-A05B-E0EEFF5CB6D0}"/>
                                            </p:graphicEl>
                                          </p:spTgt>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6">
                                            <p:graphicEl>
                                              <a:dgm id="{FC2FF2CB-DEF7-46AD-8EF4-8DF7A1BD1964}"/>
                                            </p:graphicEl>
                                          </p:spTgt>
                                        </p:tgtEl>
                                        <p:attrNameLst>
                                          <p:attrName>style.visibility</p:attrName>
                                        </p:attrNameLst>
                                      </p:cBhvr>
                                      <p:to>
                                        <p:strVal val="visible"/>
                                      </p:to>
                                    </p:set>
                                    <p:animEffect transition="in" filter="fade">
                                      <p:cBhvr>
                                        <p:cTn id="19" dur="500"/>
                                        <p:tgtEl>
                                          <p:spTgt spid="6">
                                            <p:graphicEl>
                                              <a:dgm id="{FC2FF2CB-DEF7-46AD-8EF4-8DF7A1BD1964}"/>
                                            </p:graphicEl>
                                          </p:spTgt>
                                        </p:tgtEl>
                                      </p:cBhvr>
                                    </p:animEffect>
                                    <p:anim calcmode="lin" valueType="num">
                                      <p:cBhvr>
                                        <p:cTn id="20" dur="500" fill="hold"/>
                                        <p:tgtEl>
                                          <p:spTgt spid="6">
                                            <p:graphicEl>
                                              <a:dgm id="{FC2FF2CB-DEF7-46AD-8EF4-8DF7A1BD1964}"/>
                                            </p:graphicEl>
                                          </p:spTgt>
                                        </p:tgtEl>
                                        <p:attrNameLst>
                                          <p:attrName>ppt_x</p:attrName>
                                        </p:attrNameLst>
                                      </p:cBhvr>
                                      <p:tavLst>
                                        <p:tav tm="0">
                                          <p:val>
                                            <p:strVal val="#ppt_x"/>
                                          </p:val>
                                        </p:tav>
                                        <p:tav tm="100000">
                                          <p:val>
                                            <p:strVal val="#ppt_x"/>
                                          </p:val>
                                        </p:tav>
                                      </p:tavLst>
                                    </p:anim>
                                    <p:anim calcmode="lin" valueType="num">
                                      <p:cBhvr>
                                        <p:cTn id="21" dur="500" fill="hold"/>
                                        <p:tgtEl>
                                          <p:spTgt spid="6">
                                            <p:graphicEl>
                                              <a:dgm id="{FC2FF2CB-DEF7-46AD-8EF4-8DF7A1BD1964}"/>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6">
                                            <p:graphicEl>
                                              <a:dgm id="{B07CD51A-EB1A-4B8C-89D6-D6BD5B95FBF4}"/>
                                            </p:graphicEl>
                                          </p:spTgt>
                                        </p:tgtEl>
                                        <p:attrNameLst>
                                          <p:attrName>style.visibility</p:attrName>
                                        </p:attrNameLst>
                                      </p:cBhvr>
                                      <p:to>
                                        <p:strVal val="visible"/>
                                      </p:to>
                                    </p:set>
                                    <p:animEffect transition="in" filter="fade">
                                      <p:cBhvr>
                                        <p:cTn id="26" dur="500"/>
                                        <p:tgtEl>
                                          <p:spTgt spid="6">
                                            <p:graphicEl>
                                              <a:dgm id="{B07CD51A-EB1A-4B8C-89D6-D6BD5B95FBF4}"/>
                                            </p:graphicEl>
                                          </p:spTgt>
                                        </p:tgtEl>
                                      </p:cBhvr>
                                    </p:animEffect>
                                    <p:anim calcmode="lin" valueType="num">
                                      <p:cBhvr>
                                        <p:cTn id="27" dur="500" fill="hold"/>
                                        <p:tgtEl>
                                          <p:spTgt spid="6">
                                            <p:graphicEl>
                                              <a:dgm id="{B07CD51A-EB1A-4B8C-89D6-D6BD5B95FBF4}"/>
                                            </p:graphicEl>
                                          </p:spTgt>
                                        </p:tgtEl>
                                        <p:attrNameLst>
                                          <p:attrName>ppt_x</p:attrName>
                                        </p:attrNameLst>
                                      </p:cBhvr>
                                      <p:tavLst>
                                        <p:tav tm="0">
                                          <p:val>
                                            <p:strVal val="#ppt_x"/>
                                          </p:val>
                                        </p:tav>
                                        <p:tav tm="100000">
                                          <p:val>
                                            <p:strVal val="#ppt_x"/>
                                          </p:val>
                                        </p:tav>
                                      </p:tavLst>
                                    </p:anim>
                                    <p:anim calcmode="lin" valueType="num">
                                      <p:cBhvr>
                                        <p:cTn id="28" dur="500" fill="hold"/>
                                        <p:tgtEl>
                                          <p:spTgt spid="6">
                                            <p:graphicEl>
                                              <a:dgm id="{B07CD51A-EB1A-4B8C-89D6-D6BD5B95FBF4}"/>
                                            </p:graphicEl>
                                          </p:spTgt>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6">
                                            <p:graphicEl>
                                              <a:dgm id="{24B49953-B4B5-4008-BB8D-492889B17FDA}"/>
                                            </p:graphicEl>
                                          </p:spTgt>
                                        </p:tgtEl>
                                        <p:attrNameLst>
                                          <p:attrName>style.visibility</p:attrName>
                                        </p:attrNameLst>
                                      </p:cBhvr>
                                      <p:to>
                                        <p:strVal val="visible"/>
                                      </p:to>
                                    </p:set>
                                    <p:animEffect transition="in" filter="fade">
                                      <p:cBhvr>
                                        <p:cTn id="31" dur="500"/>
                                        <p:tgtEl>
                                          <p:spTgt spid="6">
                                            <p:graphicEl>
                                              <a:dgm id="{24B49953-B4B5-4008-BB8D-492889B17FDA}"/>
                                            </p:graphicEl>
                                          </p:spTgt>
                                        </p:tgtEl>
                                      </p:cBhvr>
                                    </p:animEffect>
                                    <p:anim calcmode="lin" valueType="num">
                                      <p:cBhvr>
                                        <p:cTn id="32" dur="500" fill="hold"/>
                                        <p:tgtEl>
                                          <p:spTgt spid="6">
                                            <p:graphicEl>
                                              <a:dgm id="{24B49953-B4B5-4008-BB8D-492889B17FDA}"/>
                                            </p:graphicEl>
                                          </p:spTgt>
                                        </p:tgtEl>
                                        <p:attrNameLst>
                                          <p:attrName>ppt_x</p:attrName>
                                        </p:attrNameLst>
                                      </p:cBhvr>
                                      <p:tavLst>
                                        <p:tav tm="0">
                                          <p:val>
                                            <p:strVal val="#ppt_x"/>
                                          </p:val>
                                        </p:tav>
                                        <p:tav tm="100000">
                                          <p:val>
                                            <p:strVal val="#ppt_x"/>
                                          </p:val>
                                        </p:tav>
                                      </p:tavLst>
                                    </p:anim>
                                    <p:anim calcmode="lin" valueType="num">
                                      <p:cBhvr>
                                        <p:cTn id="33" dur="500" fill="hold"/>
                                        <p:tgtEl>
                                          <p:spTgt spid="6">
                                            <p:graphicEl>
                                              <a:dgm id="{24B49953-B4B5-4008-BB8D-492889B17FDA}"/>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0070C0"/>
                </a:solidFill>
              </a:rPr>
              <a:t>Exceptions(iii)- </a:t>
            </a:r>
            <a:br>
              <a:rPr lang="en-US" dirty="0" smtClean="0">
                <a:solidFill>
                  <a:srgbClr val="0070C0"/>
                </a:solidFill>
              </a:rPr>
            </a:br>
            <a:r>
              <a:rPr lang="en-US" dirty="0" smtClean="0">
                <a:solidFill>
                  <a:srgbClr val="0070C0"/>
                </a:solidFill>
              </a:rPr>
              <a:t>When the property is held by</a:t>
            </a:r>
            <a:endParaRPr lang="en-GB" dirty="0">
              <a:solidFill>
                <a:srgbClr val="0070C0"/>
              </a:solidFill>
            </a:endParaRPr>
          </a:p>
        </p:txBody>
      </p:sp>
      <p:graphicFrame>
        <p:nvGraphicFramePr>
          <p:cNvPr id="5" name="Content Placeholder 4"/>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
                                            <p:graphicEl>
                                              <a:dgm id="{EE490FDB-E3AE-4AEF-B371-850DD6C772CD}"/>
                                            </p:graphicEl>
                                          </p:spTgt>
                                        </p:tgtEl>
                                        <p:attrNameLst>
                                          <p:attrName>style.visibility</p:attrName>
                                        </p:attrNameLst>
                                      </p:cBhvr>
                                      <p:to>
                                        <p:strVal val="visible"/>
                                      </p:to>
                                    </p:set>
                                    <p:animEffect transition="in" filter="barn(inHorizontal)">
                                      <p:cBhvr>
                                        <p:cTn id="7" dur="1000"/>
                                        <p:tgtEl>
                                          <p:spTgt spid="5">
                                            <p:graphicEl>
                                              <a:dgm id="{EE490FDB-E3AE-4AEF-B371-850DD6C772C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5">
                                            <p:graphicEl>
                                              <a:dgm id="{876967E8-A4BF-4360-888D-AE70AC9F6062}"/>
                                            </p:graphicEl>
                                          </p:spTgt>
                                        </p:tgtEl>
                                        <p:attrNameLst>
                                          <p:attrName>style.visibility</p:attrName>
                                        </p:attrNameLst>
                                      </p:cBhvr>
                                      <p:to>
                                        <p:strVal val="visible"/>
                                      </p:to>
                                    </p:set>
                                    <p:animEffect transition="in" filter="barn(inHorizontal)">
                                      <p:cBhvr>
                                        <p:cTn id="12" dur="1000"/>
                                        <p:tgtEl>
                                          <p:spTgt spid="5">
                                            <p:graphicEl>
                                              <a:dgm id="{876967E8-A4BF-4360-888D-AE70AC9F606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5">
                                            <p:graphicEl>
                                              <a:dgm id="{7E924923-893D-4FDA-A0B8-F7108D691D07}"/>
                                            </p:graphicEl>
                                          </p:spTgt>
                                        </p:tgtEl>
                                        <p:attrNameLst>
                                          <p:attrName>style.visibility</p:attrName>
                                        </p:attrNameLst>
                                      </p:cBhvr>
                                      <p:to>
                                        <p:strVal val="visible"/>
                                      </p:to>
                                    </p:set>
                                    <p:animEffect transition="in" filter="barn(inHorizontal)">
                                      <p:cBhvr>
                                        <p:cTn id="17" dur="1000"/>
                                        <p:tgtEl>
                                          <p:spTgt spid="5">
                                            <p:graphicEl>
                                              <a:dgm id="{7E924923-893D-4FDA-A0B8-F7108D691D07}"/>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5">
                                            <p:graphicEl>
                                              <a:dgm id="{13E3C33F-870F-4905-A947-0F15F776380E}"/>
                                            </p:graphicEl>
                                          </p:spTgt>
                                        </p:tgtEl>
                                        <p:attrNameLst>
                                          <p:attrName>style.visibility</p:attrName>
                                        </p:attrNameLst>
                                      </p:cBhvr>
                                      <p:to>
                                        <p:strVal val="visible"/>
                                      </p:to>
                                    </p:set>
                                    <p:animEffect transition="in" filter="barn(inHorizontal)">
                                      <p:cBhvr>
                                        <p:cTn id="22" dur="1000"/>
                                        <p:tgtEl>
                                          <p:spTgt spid="5">
                                            <p:graphicEl>
                                              <a:dgm id="{13E3C33F-870F-4905-A947-0F15F776380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5E9EFF"/>
              </a:gs>
              <a:gs pos="39999">
                <a:srgbClr val="85C2FF"/>
              </a:gs>
              <a:gs pos="70000">
                <a:srgbClr val="C4D6EB"/>
              </a:gs>
              <a:gs pos="100000">
                <a:srgbClr val="FFEBFA"/>
              </a:gs>
            </a:gsLst>
            <a:lin ang="5400000" scaled="0"/>
          </a:gradFill>
        </p:spPr>
        <p:txBody>
          <a:bodyPr>
            <a:normAutofit fontScale="90000"/>
          </a:bodyPr>
          <a:lstStyle/>
          <a:p>
            <a:pPr algn="ctr"/>
            <a:r>
              <a:rPr lang="en-US" dirty="0" smtClean="0">
                <a:solidFill>
                  <a:srgbClr val="0070C0"/>
                </a:solidFill>
              </a:rPr>
              <a:t>Exceptions(iv)- </a:t>
            </a:r>
            <a:br>
              <a:rPr lang="en-US" dirty="0" smtClean="0">
                <a:solidFill>
                  <a:srgbClr val="0070C0"/>
                </a:solidFill>
              </a:rPr>
            </a:br>
            <a:r>
              <a:rPr lang="en-US" dirty="0" smtClean="0">
                <a:solidFill>
                  <a:srgbClr val="0070C0"/>
                </a:solidFill>
              </a:rPr>
              <a:t>When the property is held by</a:t>
            </a:r>
            <a:endParaRPr lang="en-GB" dirty="0">
              <a:solidFill>
                <a:srgbClr val="0070C0"/>
              </a:solidFill>
            </a:endParaRPr>
          </a:p>
        </p:txBody>
      </p:sp>
      <p:graphicFrame>
        <p:nvGraphicFramePr>
          <p:cNvPr id="6" name="Content Placeholder 5"/>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graphicEl>
                                              <a:dgm id="{BB4F1AE5-4B41-433D-B2B2-4FD611E18F1C}"/>
                                            </p:graphicEl>
                                          </p:spTgt>
                                        </p:tgtEl>
                                        <p:attrNameLst>
                                          <p:attrName>style.visibility</p:attrName>
                                        </p:attrNameLst>
                                      </p:cBhvr>
                                      <p:to>
                                        <p:strVal val="visible"/>
                                      </p:to>
                                    </p:set>
                                    <p:animEffect transition="in" filter="dissolve">
                                      <p:cBhvr>
                                        <p:cTn id="7" dur="500"/>
                                        <p:tgtEl>
                                          <p:spTgt spid="6">
                                            <p:graphicEl>
                                              <a:dgm id="{BB4F1AE5-4B41-433D-B2B2-4FD611E18F1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graphicEl>
                                              <a:dgm id="{86BB13FC-A758-4A9A-9656-914B6217B7EA}"/>
                                            </p:graphicEl>
                                          </p:spTgt>
                                        </p:tgtEl>
                                        <p:attrNameLst>
                                          <p:attrName>style.visibility</p:attrName>
                                        </p:attrNameLst>
                                      </p:cBhvr>
                                      <p:to>
                                        <p:strVal val="visible"/>
                                      </p:to>
                                    </p:set>
                                    <p:animEffect transition="in" filter="dissolve">
                                      <p:cBhvr>
                                        <p:cTn id="12" dur="500"/>
                                        <p:tgtEl>
                                          <p:spTgt spid="6">
                                            <p:graphicEl>
                                              <a:dgm id="{86BB13FC-A758-4A9A-9656-914B6217B7EA}"/>
                                            </p:graphic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6">
                                            <p:graphicEl>
                                              <a:dgm id="{11CC517E-E62A-4AC4-B5ED-2C19CE529C56}"/>
                                            </p:graphicEl>
                                          </p:spTgt>
                                        </p:tgtEl>
                                        <p:attrNameLst>
                                          <p:attrName>style.visibility</p:attrName>
                                        </p:attrNameLst>
                                      </p:cBhvr>
                                      <p:to>
                                        <p:strVal val="visible"/>
                                      </p:to>
                                    </p:set>
                                    <p:animEffect transition="in" filter="dissolve">
                                      <p:cBhvr>
                                        <p:cTn id="15" dur="500"/>
                                        <p:tgtEl>
                                          <p:spTgt spid="6">
                                            <p:graphicEl>
                                              <a:dgm id="{11CC517E-E62A-4AC4-B5ED-2C19CE529C56}"/>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6">
                                            <p:graphicEl>
                                              <a:dgm id="{C37FF28C-C81D-4748-AA2A-9D7DCCFC1B71}"/>
                                            </p:graphicEl>
                                          </p:spTgt>
                                        </p:tgtEl>
                                        <p:attrNameLst>
                                          <p:attrName>style.visibility</p:attrName>
                                        </p:attrNameLst>
                                      </p:cBhvr>
                                      <p:to>
                                        <p:strVal val="visible"/>
                                      </p:to>
                                    </p:set>
                                    <p:animEffect transition="in" filter="dissolve">
                                      <p:cBhvr>
                                        <p:cTn id="20" dur="500"/>
                                        <p:tgtEl>
                                          <p:spTgt spid="6">
                                            <p:graphicEl>
                                              <a:dgm id="{C37FF28C-C81D-4748-AA2A-9D7DCCFC1B71}"/>
                                            </p:graphic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6">
                                            <p:graphicEl>
                                              <a:dgm id="{FB82A2FB-0E56-4F43-B134-440143715A80}"/>
                                            </p:graphicEl>
                                          </p:spTgt>
                                        </p:tgtEl>
                                        <p:attrNameLst>
                                          <p:attrName>style.visibility</p:attrName>
                                        </p:attrNameLst>
                                      </p:cBhvr>
                                      <p:to>
                                        <p:strVal val="visible"/>
                                      </p:to>
                                    </p:set>
                                    <p:animEffect transition="in" filter="dissolve">
                                      <p:cBhvr>
                                        <p:cTn id="23" dur="500"/>
                                        <p:tgtEl>
                                          <p:spTgt spid="6">
                                            <p:graphicEl>
                                              <a:dgm id="{FB82A2FB-0E56-4F43-B134-440143715A8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smtClean="0">
                <a:solidFill>
                  <a:srgbClr val="0070C0"/>
                </a:solidFill>
              </a:rPr>
              <a:t>“Benami transaction“- Other Cases</a:t>
            </a:r>
            <a:endParaRPr lang="en-GB" dirty="0">
              <a:solidFill>
                <a:srgbClr val="0070C0"/>
              </a:solidFill>
            </a:endParaRPr>
          </a:p>
        </p:txBody>
      </p:sp>
      <p:graphicFrame>
        <p:nvGraphicFramePr>
          <p:cNvPr id="6" name="Content Placeholder 5"/>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1" nodeType="clickEffect">
                                  <p:stCondLst>
                                    <p:cond delay="0"/>
                                  </p:stCondLst>
                                  <p:childTnLst>
                                    <p:set>
                                      <p:cBhvr>
                                        <p:cTn id="6" dur="1" fill="hold">
                                          <p:stCondLst>
                                            <p:cond delay="0"/>
                                          </p:stCondLst>
                                        </p:cTn>
                                        <p:tgtEl>
                                          <p:spTgt spid="6">
                                            <p:graphicEl>
                                              <a:dgm id="{8FC9DD7A-4096-4A59-8B31-196625CDBC25}"/>
                                            </p:graphicEl>
                                          </p:spTgt>
                                        </p:tgtEl>
                                        <p:attrNameLst>
                                          <p:attrName>style.visibility</p:attrName>
                                        </p:attrNameLst>
                                      </p:cBhvr>
                                      <p:to>
                                        <p:strVal val="visible"/>
                                      </p:to>
                                    </p:set>
                                    <p:animEffect transition="in" filter="strips(downLeft)">
                                      <p:cBhvr>
                                        <p:cTn id="7" dur="1000"/>
                                        <p:tgtEl>
                                          <p:spTgt spid="6">
                                            <p:graphicEl>
                                              <a:dgm id="{8FC9DD7A-4096-4A59-8B31-196625CDBC2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1" nodeType="clickEffect">
                                  <p:stCondLst>
                                    <p:cond delay="0"/>
                                  </p:stCondLst>
                                  <p:childTnLst>
                                    <p:set>
                                      <p:cBhvr>
                                        <p:cTn id="11" dur="1" fill="hold">
                                          <p:stCondLst>
                                            <p:cond delay="0"/>
                                          </p:stCondLst>
                                        </p:cTn>
                                        <p:tgtEl>
                                          <p:spTgt spid="6">
                                            <p:graphicEl>
                                              <a:dgm id="{B0A71457-DC29-4448-A6CC-B30DD8A00467}"/>
                                            </p:graphicEl>
                                          </p:spTgt>
                                        </p:tgtEl>
                                        <p:attrNameLst>
                                          <p:attrName>style.visibility</p:attrName>
                                        </p:attrNameLst>
                                      </p:cBhvr>
                                      <p:to>
                                        <p:strVal val="visible"/>
                                      </p:to>
                                    </p:set>
                                    <p:animEffect transition="in" filter="strips(downLeft)">
                                      <p:cBhvr>
                                        <p:cTn id="12" dur="1000"/>
                                        <p:tgtEl>
                                          <p:spTgt spid="6">
                                            <p:graphicEl>
                                              <a:dgm id="{B0A71457-DC29-4448-A6CC-B30DD8A0046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1" nodeType="clickEffect">
                                  <p:stCondLst>
                                    <p:cond delay="0"/>
                                  </p:stCondLst>
                                  <p:childTnLst>
                                    <p:set>
                                      <p:cBhvr>
                                        <p:cTn id="16" dur="1" fill="hold">
                                          <p:stCondLst>
                                            <p:cond delay="0"/>
                                          </p:stCondLst>
                                        </p:cTn>
                                        <p:tgtEl>
                                          <p:spTgt spid="6">
                                            <p:graphicEl>
                                              <a:dgm id="{A3190FF4-CE19-41CB-AD07-4D16AD36D375}"/>
                                            </p:graphicEl>
                                          </p:spTgt>
                                        </p:tgtEl>
                                        <p:attrNameLst>
                                          <p:attrName>style.visibility</p:attrName>
                                        </p:attrNameLst>
                                      </p:cBhvr>
                                      <p:to>
                                        <p:strVal val="visible"/>
                                      </p:to>
                                    </p:set>
                                    <p:animEffect transition="in" filter="strips(downLeft)">
                                      <p:cBhvr>
                                        <p:cTn id="17" dur="1000"/>
                                        <p:tgtEl>
                                          <p:spTgt spid="6">
                                            <p:graphicEl>
                                              <a:dgm id="{A3190FF4-CE19-41CB-AD07-4D16AD36D37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1">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70C0"/>
                </a:solidFill>
              </a:rPr>
              <a:t>“Power of Attorney” Transactions..</a:t>
            </a:r>
            <a:endParaRPr lang="en-GB" dirty="0">
              <a:solidFill>
                <a:srgbClr val="0070C0"/>
              </a:solidFill>
            </a:endParaRPr>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
                                            <p:graphicEl>
                                              <a:dgm id="{F0968424-E8A9-4E4E-9432-6D243EF489C7}"/>
                                            </p:graphicEl>
                                          </p:spTgt>
                                        </p:tgtEl>
                                        <p:attrNameLst>
                                          <p:attrName>style.visibility</p:attrName>
                                        </p:attrNameLst>
                                      </p:cBhvr>
                                      <p:to>
                                        <p:strVal val="visible"/>
                                      </p:to>
                                    </p:set>
                                    <p:anim calcmode="lin" valueType="num">
                                      <p:cBhvr>
                                        <p:cTn id="7" dur="500" fill="hold"/>
                                        <p:tgtEl>
                                          <p:spTgt spid="4">
                                            <p:graphicEl>
                                              <a:dgm id="{F0968424-E8A9-4E4E-9432-6D243EF489C7}"/>
                                            </p:graphicEl>
                                          </p:spTgt>
                                        </p:tgtEl>
                                        <p:attrNameLst>
                                          <p:attrName>ppt_w</p:attrName>
                                        </p:attrNameLst>
                                      </p:cBhvr>
                                      <p:tavLst>
                                        <p:tav tm="0">
                                          <p:val>
                                            <p:fltVal val="0"/>
                                          </p:val>
                                        </p:tav>
                                        <p:tav tm="100000">
                                          <p:val>
                                            <p:strVal val="#ppt_w"/>
                                          </p:val>
                                        </p:tav>
                                      </p:tavLst>
                                    </p:anim>
                                    <p:anim calcmode="lin" valueType="num">
                                      <p:cBhvr>
                                        <p:cTn id="8" dur="500" fill="hold"/>
                                        <p:tgtEl>
                                          <p:spTgt spid="4">
                                            <p:graphicEl>
                                              <a:dgm id="{F0968424-E8A9-4E4E-9432-6D243EF489C7}"/>
                                            </p:graphicEl>
                                          </p:spTgt>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4">
                                            <p:graphicEl>
                                              <a:dgm id="{E1960CA2-7011-4FA1-A99E-E490F9BFE06C}"/>
                                            </p:graphicEl>
                                          </p:spTgt>
                                        </p:tgtEl>
                                        <p:attrNameLst>
                                          <p:attrName>style.visibility</p:attrName>
                                        </p:attrNameLst>
                                      </p:cBhvr>
                                      <p:to>
                                        <p:strVal val="visible"/>
                                      </p:to>
                                    </p:set>
                                    <p:anim calcmode="lin" valueType="num">
                                      <p:cBhvr>
                                        <p:cTn id="11" dur="500" fill="hold"/>
                                        <p:tgtEl>
                                          <p:spTgt spid="4">
                                            <p:graphicEl>
                                              <a:dgm id="{E1960CA2-7011-4FA1-A99E-E490F9BFE06C}"/>
                                            </p:graphicEl>
                                          </p:spTgt>
                                        </p:tgtEl>
                                        <p:attrNameLst>
                                          <p:attrName>ppt_w</p:attrName>
                                        </p:attrNameLst>
                                      </p:cBhvr>
                                      <p:tavLst>
                                        <p:tav tm="0">
                                          <p:val>
                                            <p:fltVal val="0"/>
                                          </p:val>
                                        </p:tav>
                                        <p:tav tm="100000">
                                          <p:val>
                                            <p:strVal val="#ppt_w"/>
                                          </p:val>
                                        </p:tav>
                                      </p:tavLst>
                                    </p:anim>
                                    <p:anim calcmode="lin" valueType="num">
                                      <p:cBhvr>
                                        <p:cTn id="12" dur="500" fill="hold"/>
                                        <p:tgtEl>
                                          <p:spTgt spid="4">
                                            <p:graphicEl>
                                              <a:dgm id="{E1960CA2-7011-4FA1-A99E-E490F9BFE06C}"/>
                                            </p:graphicEl>
                                          </p:spTgt>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4">
                                            <p:graphicEl>
                                              <a:dgm id="{FA367256-F605-467F-A257-411BD6191775}"/>
                                            </p:graphicEl>
                                          </p:spTgt>
                                        </p:tgtEl>
                                        <p:attrNameLst>
                                          <p:attrName>style.visibility</p:attrName>
                                        </p:attrNameLst>
                                      </p:cBhvr>
                                      <p:to>
                                        <p:strVal val="visible"/>
                                      </p:to>
                                    </p:set>
                                    <p:anim calcmode="lin" valueType="num">
                                      <p:cBhvr>
                                        <p:cTn id="17" dur="500" fill="hold"/>
                                        <p:tgtEl>
                                          <p:spTgt spid="4">
                                            <p:graphicEl>
                                              <a:dgm id="{FA367256-F605-467F-A257-411BD6191775}"/>
                                            </p:graphicEl>
                                          </p:spTgt>
                                        </p:tgtEl>
                                        <p:attrNameLst>
                                          <p:attrName>ppt_w</p:attrName>
                                        </p:attrNameLst>
                                      </p:cBhvr>
                                      <p:tavLst>
                                        <p:tav tm="0">
                                          <p:val>
                                            <p:fltVal val="0"/>
                                          </p:val>
                                        </p:tav>
                                        <p:tav tm="100000">
                                          <p:val>
                                            <p:strVal val="#ppt_w"/>
                                          </p:val>
                                        </p:tav>
                                      </p:tavLst>
                                    </p:anim>
                                    <p:anim calcmode="lin" valueType="num">
                                      <p:cBhvr>
                                        <p:cTn id="18" dur="500" fill="hold"/>
                                        <p:tgtEl>
                                          <p:spTgt spid="4">
                                            <p:graphicEl>
                                              <a:dgm id="{FA367256-F605-467F-A257-411BD6191775}"/>
                                            </p:graphic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4">
                                            <p:graphicEl>
                                              <a:dgm id="{2F7AA448-45C1-4C19-B44F-8E6840390A77}"/>
                                            </p:graphicEl>
                                          </p:spTgt>
                                        </p:tgtEl>
                                        <p:attrNameLst>
                                          <p:attrName>style.visibility</p:attrName>
                                        </p:attrNameLst>
                                      </p:cBhvr>
                                      <p:to>
                                        <p:strVal val="visible"/>
                                      </p:to>
                                    </p:set>
                                    <p:anim calcmode="lin" valueType="num">
                                      <p:cBhvr>
                                        <p:cTn id="23" dur="500" fill="hold"/>
                                        <p:tgtEl>
                                          <p:spTgt spid="4">
                                            <p:graphicEl>
                                              <a:dgm id="{2F7AA448-45C1-4C19-B44F-8E6840390A77}"/>
                                            </p:graphicEl>
                                          </p:spTgt>
                                        </p:tgtEl>
                                        <p:attrNameLst>
                                          <p:attrName>ppt_w</p:attrName>
                                        </p:attrNameLst>
                                      </p:cBhvr>
                                      <p:tavLst>
                                        <p:tav tm="0">
                                          <p:val>
                                            <p:fltVal val="0"/>
                                          </p:val>
                                        </p:tav>
                                        <p:tav tm="100000">
                                          <p:val>
                                            <p:strVal val="#ppt_w"/>
                                          </p:val>
                                        </p:tav>
                                      </p:tavLst>
                                    </p:anim>
                                    <p:anim calcmode="lin" valueType="num">
                                      <p:cBhvr>
                                        <p:cTn id="24" dur="500" fill="hold"/>
                                        <p:tgtEl>
                                          <p:spTgt spid="4">
                                            <p:graphicEl>
                                              <a:dgm id="{2F7AA448-45C1-4C19-B44F-8E6840390A77}"/>
                                            </p:graphic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grpId="0" nodeType="clickEffect">
                                  <p:stCondLst>
                                    <p:cond delay="0"/>
                                  </p:stCondLst>
                                  <p:childTnLst>
                                    <p:set>
                                      <p:cBhvr>
                                        <p:cTn id="28" dur="1" fill="hold">
                                          <p:stCondLst>
                                            <p:cond delay="0"/>
                                          </p:stCondLst>
                                        </p:cTn>
                                        <p:tgtEl>
                                          <p:spTgt spid="4">
                                            <p:graphicEl>
                                              <a:dgm id="{FE903F75-52D4-4DA1-86F2-7C63994950C6}"/>
                                            </p:graphicEl>
                                          </p:spTgt>
                                        </p:tgtEl>
                                        <p:attrNameLst>
                                          <p:attrName>style.visibility</p:attrName>
                                        </p:attrNameLst>
                                      </p:cBhvr>
                                      <p:to>
                                        <p:strVal val="visible"/>
                                      </p:to>
                                    </p:set>
                                    <p:anim calcmode="lin" valueType="num">
                                      <p:cBhvr>
                                        <p:cTn id="29" dur="500" fill="hold"/>
                                        <p:tgtEl>
                                          <p:spTgt spid="4">
                                            <p:graphicEl>
                                              <a:dgm id="{FE903F75-52D4-4DA1-86F2-7C63994950C6}"/>
                                            </p:graphicEl>
                                          </p:spTgt>
                                        </p:tgtEl>
                                        <p:attrNameLst>
                                          <p:attrName>ppt_w</p:attrName>
                                        </p:attrNameLst>
                                      </p:cBhvr>
                                      <p:tavLst>
                                        <p:tav tm="0">
                                          <p:val>
                                            <p:fltVal val="0"/>
                                          </p:val>
                                        </p:tav>
                                        <p:tav tm="100000">
                                          <p:val>
                                            <p:strVal val="#ppt_w"/>
                                          </p:val>
                                        </p:tav>
                                      </p:tavLst>
                                    </p:anim>
                                    <p:anim calcmode="lin" valueType="num">
                                      <p:cBhvr>
                                        <p:cTn id="30" dur="500" fill="hold"/>
                                        <p:tgtEl>
                                          <p:spTgt spid="4">
                                            <p:graphicEl>
                                              <a:dgm id="{FE903F75-52D4-4DA1-86F2-7C63994950C6}"/>
                                            </p:graphic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rmAutofit fontScale="90000"/>
          </a:bodyPr>
          <a:lstStyle/>
          <a:p>
            <a:pPr algn="ctr"/>
            <a:r>
              <a:rPr lang="en-US" dirty="0" smtClean="0">
                <a:solidFill>
                  <a:schemeClr val="bg1"/>
                </a:solidFill>
              </a:rPr>
              <a:t>DIFFERENCE BETWEEN BENAMI AND SHAM/bogus/fictitious TRANSACTION</a:t>
            </a:r>
            <a:endParaRPr lang="en-US" dirty="0">
              <a:solidFill>
                <a:schemeClr val="bg1"/>
              </a:solidFill>
            </a:endParaRPr>
          </a:p>
        </p:txBody>
      </p:sp>
      <p:sp>
        <p:nvSpPr>
          <p:cNvPr id="3" name="Content Placeholder 2"/>
          <p:cNvSpPr>
            <a:spLocks noGrp="1"/>
          </p:cNvSpPr>
          <p:nvPr>
            <p:ph idx="1"/>
          </p:nvPr>
        </p:nvSpPr>
        <p:spPr/>
        <p:txBody>
          <a:bodyPr/>
          <a:lstStyle/>
          <a:p>
            <a:pPr>
              <a:buFont typeface="Wingdings" pitchFamily="2" charset="2"/>
              <a:buChar char="v"/>
            </a:pPr>
            <a:r>
              <a:rPr lang="en-US" dirty="0" smtClean="0"/>
              <a:t>Transaction should actually take place and not merely to have been shown on paper.</a:t>
            </a:r>
          </a:p>
          <a:p>
            <a:pPr>
              <a:buFont typeface="Wingdings" pitchFamily="2" charset="2"/>
              <a:buChar char="v"/>
            </a:pPr>
            <a:r>
              <a:rPr lang="en-US" dirty="0" err="1" smtClean="0"/>
              <a:t>Sree</a:t>
            </a:r>
            <a:r>
              <a:rPr lang="en-US" dirty="0" smtClean="0"/>
              <a:t> </a:t>
            </a:r>
            <a:r>
              <a:rPr lang="en-US" dirty="0" err="1" smtClean="0"/>
              <a:t>Meenakshi</a:t>
            </a:r>
            <a:r>
              <a:rPr lang="en-US" dirty="0" smtClean="0"/>
              <a:t> Mills Ltd. Vs CIT(1957) 31 ITR 28, Supreme Court clarified two sets of transactions</a:t>
            </a:r>
          </a:p>
          <a:p>
            <a:pPr>
              <a:buFont typeface="Wingdings" pitchFamily="2" charset="2"/>
              <a:buChar char="v"/>
            </a:pPr>
            <a:r>
              <a:rPr lang="en-US" dirty="0" smtClean="0"/>
              <a:t>A sells property to B but sale deed mentions X as purchaser-Sale genuine-Real purchaser is B-X being his </a:t>
            </a:r>
            <a:r>
              <a:rPr lang="en-US" dirty="0" err="1" smtClean="0"/>
              <a:t>benamidar</a:t>
            </a:r>
            <a:endParaRPr lang="en-US" dirty="0" smtClean="0"/>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Font typeface="Wingdings" pitchFamily="2" charset="2"/>
              <a:buChar char="v"/>
            </a:pPr>
            <a:r>
              <a:rPr lang="en-US" dirty="0" smtClean="0"/>
              <a:t>A purports to sell his property to B without intending that title should pass to B-SHAM TRANSACTION</a:t>
            </a:r>
          </a:p>
          <a:p>
            <a:pPr algn="just">
              <a:buFont typeface="Wingdings" pitchFamily="2" charset="2"/>
              <a:buChar char="v"/>
            </a:pPr>
            <a:r>
              <a:rPr lang="en-US" dirty="0" smtClean="0"/>
              <a:t>In Former, operative transfer resulting in vesting of title in the transferee but in latter, transferor continues to retain the title.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914400"/>
            <a:ext cx="7772400" cy="4191000"/>
          </a:xfrm>
          <a:solidFill>
            <a:srgbClr val="FFFF00"/>
          </a:solidFill>
        </p:spPr>
        <p:txBody>
          <a:bodyPr>
            <a:normAutofit/>
          </a:bodyPr>
          <a:lstStyle/>
          <a:p>
            <a:pPr algn="ctr"/>
            <a:r>
              <a:rPr lang="en-US" sz="4400" dirty="0" smtClean="0">
                <a:solidFill>
                  <a:srgbClr val="7030A0"/>
                </a:solidFill>
              </a:rPr>
              <a:t>BENAMI TRANSACTION- CONSEQUENCES</a:t>
            </a:r>
            <a:endParaRPr lang="en-GB" sz="4400" dirty="0"/>
          </a:p>
        </p:txBody>
      </p:sp>
      <p:sp>
        <p:nvSpPr>
          <p:cNvPr id="2" name="Title 1"/>
          <p:cNvSpPr>
            <a:spLocks noGrp="1"/>
          </p:cNvSpPr>
          <p:nvPr>
            <p:ph type="title"/>
          </p:nvPr>
        </p:nvSpPr>
        <p:spPr>
          <a:xfrm>
            <a:off x="762000" y="1676400"/>
            <a:ext cx="7772400" cy="4038600"/>
          </a:xfrm>
        </p:spPr>
        <p:txBody>
          <a:bodyPr>
            <a:noAutofit/>
          </a:bodyPr>
          <a:lstStyle/>
          <a:p>
            <a:endParaRPr lang="en-GB" sz="4500" dirty="0">
              <a:solidFill>
                <a:srgbClr val="7030A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dirty="0" smtClean="0">
                <a:solidFill>
                  <a:srgbClr val="0070C0"/>
                </a:solidFill>
              </a:rPr>
              <a:t>Property held benami liable to </a:t>
            </a:r>
            <a:r>
              <a:rPr lang="en-GB" dirty="0" smtClean="0">
                <a:solidFill>
                  <a:srgbClr val="0070C0"/>
                </a:solidFill>
              </a:rPr>
              <a:t>confiscation </a:t>
            </a:r>
            <a:r>
              <a:rPr lang="en-US" dirty="0" smtClean="0">
                <a:solidFill>
                  <a:srgbClr val="0070C0"/>
                </a:solidFill>
              </a:rPr>
              <a:t>(Sec. 5)</a:t>
            </a:r>
            <a:endParaRPr lang="en-GB" dirty="0">
              <a:solidFill>
                <a:srgbClr val="0070C0"/>
              </a:solidFill>
            </a:endParaRPr>
          </a:p>
        </p:txBody>
      </p:sp>
      <p:graphicFrame>
        <p:nvGraphicFramePr>
          <p:cNvPr id="6" name="Content Placeholder 5"/>
          <p:cNvGraphicFramePr>
            <a:graphicFrameLocks noGrp="1"/>
          </p:cNvGraphicFramePr>
          <p:nvPr>
            <p:ph idx="1"/>
          </p:nvPr>
        </p:nvGraphicFramePr>
        <p:xfrm>
          <a:off x="457200" y="2743200"/>
          <a:ext cx="8229600" cy="182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solidFill>
                  <a:srgbClr val="0070C0"/>
                </a:solidFill>
              </a:rPr>
              <a:t>Offences and prosecution</a:t>
            </a:r>
            <a:endParaRPr lang="en-GB" dirty="0">
              <a:solidFill>
                <a:srgbClr val="0070C0"/>
              </a:solidFill>
            </a:endParaRPr>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
                                            <p:graphicEl>
                                              <a:dgm id="{79CE5CA9-9142-4C95-A2B7-F7519BD74BAF}"/>
                                            </p:graphicEl>
                                          </p:spTgt>
                                        </p:tgtEl>
                                        <p:attrNameLst>
                                          <p:attrName>style.visibility</p:attrName>
                                        </p:attrNameLst>
                                      </p:cBhvr>
                                      <p:to>
                                        <p:strVal val="visible"/>
                                      </p:to>
                                    </p:set>
                                    <p:animEffect transition="in" filter="fade">
                                      <p:cBhvr>
                                        <p:cTn id="7" dur="800" decel="100000"/>
                                        <p:tgtEl>
                                          <p:spTgt spid="4">
                                            <p:graphicEl>
                                              <a:dgm id="{79CE5CA9-9142-4C95-A2B7-F7519BD74BAF}"/>
                                            </p:graphicEl>
                                          </p:spTgt>
                                        </p:tgtEl>
                                      </p:cBhvr>
                                    </p:animEffect>
                                    <p:anim calcmode="lin" valueType="num">
                                      <p:cBhvr>
                                        <p:cTn id="8" dur="800" decel="100000" fill="hold"/>
                                        <p:tgtEl>
                                          <p:spTgt spid="4">
                                            <p:graphicEl>
                                              <a:dgm id="{79CE5CA9-9142-4C95-A2B7-F7519BD74BAF}"/>
                                            </p:graphicEl>
                                          </p:spTgt>
                                        </p:tgtEl>
                                        <p:attrNameLst>
                                          <p:attrName>style.rotation</p:attrName>
                                        </p:attrNameLst>
                                      </p:cBhvr>
                                      <p:tavLst>
                                        <p:tav tm="0">
                                          <p:val>
                                            <p:fltVal val="-90"/>
                                          </p:val>
                                        </p:tav>
                                        <p:tav tm="100000">
                                          <p:val>
                                            <p:fltVal val="0"/>
                                          </p:val>
                                        </p:tav>
                                      </p:tavLst>
                                    </p:anim>
                                    <p:anim calcmode="lin" valueType="num">
                                      <p:cBhvr>
                                        <p:cTn id="9" dur="800" decel="100000" fill="hold"/>
                                        <p:tgtEl>
                                          <p:spTgt spid="4">
                                            <p:graphicEl>
                                              <a:dgm id="{79CE5CA9-9142-4C95-A2B7-F7519BD74BAF}"/>
                                            </p:graphic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4">
                                            <p:graphicEl>
                                              <a:dgm id="{79CE5CA9-9142-4C95-A2B7-F7519BD74BAF}"/>
                                            </p:graphic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graphicEl>
                                              <a:dgm id="{79CE5CA9-9142-4C95-A2B7-F7519BD74BAF}"/>
                                            </p:graphic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graphicEl>
                                              <a:dgm id="{79CE5CA9-9142-4C95-A2B7-F7519BD74BAF}"/>
                                            </p:graphic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4">
                                            <p:graphicEl>
                                              <a:dgm id="{D53EEE80-1AA6-41AE-B880-06BCD64E8CEC}"/>
                                            </p:graphicEl>
                                          </p:spTgt>
                                        </p:tgtEl>
                                        <p:attrNameLst>
                                          <p:attrName>style.visibility</p:attrName>
                                        </p:attrNameLst>
                                      </p:cBhvr>
                                      <p:to>
                                        <p:strVal val="visible"/>
                                      </p:to>
                                    </p:set>
                                    <p:animEffect transition="in" filter="fade">
                                      <p:cBhvr>
                                        <p:cTn id="17" dur="800" decel="100000"/>
                                        <p:tgtEl>
                                          <p:spTgt spid="4">
                                            <p:graphicEl>
                                              <a:dgm id="{D53EEE80-1AA6-41AE-B880-06BCD64E8CEC}"/>
                                            </p:graphicEl>
                                          </p:spTgt>
                                        </p:tgtEl>
                                      </p:cBhvr>
                                    </p:animEffect>
                                    <p:anim calcmode="lin" valueType="num">
                                      <p:cBhvr>
                                        <p:cTn id="18" dur="800" decel="100000" fill="hold"/>
                                        <p:tgtEl>
                                          <p:spTgt spid="4">
                                            <p:graphicEl>
                                              <a:dgm id="{D53EEE80-1AA6-41AE-B880-06BCD64E8CEC}"/>
                                            </p:graphicEl>
                                          </p:spTgt>
                                        </p:tgtEl>
                                        <p:attrNameLst>
                                          <p:attrName>style.rotation</p:attrName>
                                        </p:attrNameLst>
                                      </p:cBhvr>
                                      <p:tavLst>
                                        <p:tav tm="0">
                                          <p:val>
                                            <p:fltVal val="-90"/>
                                          </p:val>
                                        </p:tav>
                                        <p:tav tm="100000">
                                          <p:val>
                                            <p:fltVal val="0"/>
                                          </p:val>
                                        </p:tav>
                                      </p:tavLst>
                                    </p:anim>
                                    <p:anim calcmode="lin" valueType="num">
                                      <p:cBhvr>
                                        <p:cTn id="19" dur="800" decel="100000" fill="hold"/>
                                        <p:tgtEl>
                                          <p:spTgt spid="4">
                                            <p:graphicEl>
                                              <a:dgm id="{D53EEE80-1AA6-41AE-B880-06BCD64E8CEC}"/>
                                            </p:graphic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4">
                                            <p:graphicEl>
                                              <a:dgm id="{D53EEE80-1AA6-41AE-B880-06BCD64E8CEC}"/>
                                            </p:graphic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4">
                                            <p:graphicEl>
                                              <a:dgm id="{D53EEE80-1AA6-41AE-B880-06BCD64E8CEC}"/>
                                            </p:graphic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4">
                                            <p:graphicEl>
                                              <a:dgm id="{D53EEE80-1AA6-41AE-B880-06BCD64E8CEC}"/>
                                            </p:graphic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4">
                                            <p:graphicEl>
                                              <a:dgm id="{96A5720A-A7A7-4110-8384-55BBB0639508}"/>
                                            </p:graphicEl>
                                          </p:spTgt>
                                        </p:tgtEl>
                                        <p:attrNameLst>
                                          <p:attrName>style.visibility</p:attrName>
                                        </p:attrNameLst>
                                      </p:cBhvr>
                                      <p:to>
                                        <p:strVal val="visible"/>
                                      </p:to>
                                    </p:set>
                                    <p:animEffect transition="in" filter="fade">
                                      <p:cBhvr>
                                        <p:cTn id="27" dur="800" decel="100000"/>
                                        <p:tgtEl>
                                          <p:spTgt spid="4">
                                            <p:graphicEl>
                                              <a:dgm id="{96A5720A-A7A7-4110-8384-55BBB0639508}"/>
                                            </p:graphicEl>
                                          </p:spTgt>
                                        </p:tgtEl>
                                      </p:cBhvr>
                                    </p:animEffect>
                                    <p:anim calcmode="lin" valueType="num">
                                      <p:cBhvr>
                                        <p:cTn id="28" dur="800" decel="100000" fill="hold"/>
                                        <p:tgtEl>
                                          <p:spTgt spid="4">
                                            <p:graphicEl>
                                              <a:dgm id="{96A5720A-A7A7-4110-8384-55BBB0639508}"/>
                                            </p:graphicEl>
                                          </p:spTgt>
                                        </p:tgtEl>
                                        <p:attrNameLst>
                                          <p:attrName>style.rotation</p:attrName>
                                        </p:attrNameLst>
                                      </p:cBhvr>
                                      <p:tavLst>
                                        <p:tav tm="0">
                                          <p:val>
                                            <p:fltVal val="-90"/>
                                          </p:val>
                                        </p:tav>
                                        <p:tav tm="100000">
                                          <p:val>
                                            <p:fltVal val="0"/>
                                          </p:val>
                                        </p:tav>
                                      </p:tavLst>
                                    </p:anim>
                                    <p:anim calcmode="lin" valueType="num">
                                      <p:cBhvr>
                                        <p:cTn id="29" dur="800" decel="100000" fill="hold"/>
                                        <p:tgtEl>
                                          <p:spTgt spid="4">
                                            <p:graphicEl>
                                              <a:dgm id="{96A5720A-A7A7-4110-8384-55BBB0639508}"/>
                                            </p:graphic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4">
                                            <p:graphicEl>
                                              <a:dgm id="{96A5720A-A7A7-4110-8384-55BBB0639508}"/>
                                            </p:graphic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4">
                                            <p:graphicEl>
                                              <a:dgm id="{96A5720A-A7A7-4110-8384-55BBB0639508}"/>
                                            </p:graphic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4">
                                            <p:graphicEl>
                                              <a:dgm id="{96A5720A-A7A7-4110-8384-55BBB0639508}"/>
                                            </p:graphic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l"/>
            <a:r>
              <a:rPr lang="en-GB" dirty="0" smtClean="0">
                <a:solidFill>
                  <a:srgbClr val="0070C0"/>
                </a:solidFill>
              </a:rPr>
              <a:t>Offences and prosecution- Chap. VII</a:t>
            </a:r>
            <a:endParaRPr lang="en-GB" dirty="0">
              <a:solidFill>
                <a:srgbClr val="0070C0"/>
              </a:solidFill>
            </a:endParaRPr>
          </a:p>
        </p:txBody>
      </p:sp>
      <p:graphicFrame>
        <p:nvGraphicFramePr>
          <p:cNvPr id="4" name="Content Placeholder 3"/>
          <p:cNvGraphicFramePr>
            <a:graphicFrameLocks noGrp="1"/>
          </p:cNvGraphicFramePr>
          <p:nvPr>
            <p:ph idx="1"/>
          </p:nvPr>
        </p:nvGraphicFramePr>
        <p:xfrm>
          <a:off x="304800" y="1554162"/>
          <a:ext cx="8686800" cy="4846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graphicEl>
                                              <a:dgm id="{BF39CE67-8B32-4F63-B542-E366BD1F3AE0}"/>
                                            </p:graphicEl>
                                          </p:spTgt>
                                        </p:tgtEl>
                                        <p:attrNameLst>
                                          <p:attrName>style.visibility</p:attrName>
                                        </p:attrNameLst>
                                      </p:cBhvr>
                                      <p:to>
                                        <p:strVal val="visible"/>
                                      </p:to>
                                    </p:set>
                                    <p:animEffect transition="in" filter="blinds(horizontal)">
                                      <p:cBhvr>
                                        <p:cTn id="7" dur="500"/>
                                        <p:tgtEl>
                                          <p:spTgt spid="4">
                                            <p:graphicEl>
                                              <a:dgm id="{BF39CE67-8B32-4F63-B542-E366BD1F3AE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graphicEl>
                                              <a:dgm id="{4002F7A3-6DB4-4284-8742-693DC69D2FE5}"/>
                                            </p:graphicEl>
                                          </p:spTgt>
                                        </p:tgtEl>
                                        <p:attrNameLst>
                                          <p:attrName>style.visibility</p:attrName>
                                        </p:attrNameLst>
                                      </p:cBhvr>
                                      <p:to>
                                        <p:strVal val="visible"/>
                                      </p:to>
                                    </p:set>
                                    <p:animEffect transition="in" filter="blinds(horizontal)">
                                      <p:cBhvr>
                                        <p:cTn id="12" dur="500"/>
                                        <p:tgtEl>
                                          <p:spTgt spid="4">
                                            <p:graphicEl>
                                              <a:dgm id="{4002F7A3-6DB4-4284-8742-693DC69D2FE5}"/>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graphicEl>
                                              <a:dgm id="{AD7FB717-FBAB-4BCF-BFF5-B2A602927004}"/>
                                            </p:graphicEl>
                                          </p:spTgt>
                                        </p:tgtEl>
                                        <p:attrNameLst>
                                          <p:attrName>style.visibility</p:attrName>
                                        </p:attrNameLst>
                                      </p:cBhvr>
                                      <p:to>
                                        <p:strVal val="visible"/>
                                      </p:to>
                                    </p:set>
                                    <p:animEffect transition="in" filter="blinds(horizontal)">
                                      <p:cBhvr>
                                        <p:cTn id="17" dur="500"/>
                                        <p:tgtEl>
                                          <p:spTgt spid="4">
                                            <p:graphicEl>
                                              <a:dgm id="{AD7FB717-FBAB-4BCF-BFF5-B2A602927004}"/>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graphicEl>
                                              <a:dgm id="{9512771E-17E8-4FD9-8242-D613F09F367E}"/>
                                            </p:graphicEl>
                                          </p:spTgt>
                                        </p:tgtEl>
                                        <p:attrNameLst>
                                          <p:attrName>style.visibility</p:attrName>
                                        </p:attrNameLst>
                                      </p:cBhvr>
                                      <p:to>
                                        <p:strVal val="visible"/>
                                      </p:to>
                                    </p:set>
                                    <p:animEffect transition="in" filter="blinds(horizontal)">
                                      <p:cBhvr>
                                        <p:cTn id="22" dur="500"/>
                                        <p:tgtEl>
                                          <p:spTgt spid="4">
                                            <p:graphicEl>
                                              <a:dgm id="{9512771E-17E8-4FD9-8242-D613F09F367E}"/>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
                                            <p:graphicEl>
                                              <a:dgm id="{B6B8C7C2-1297-4714-A2C6-1EEE59F1AB68}"/>
                                            </p:graphicEl>
                                          </p:spTgt>
                                        </p:tgtEl>
                                        <p:attrNameLst>
                                          <p:attrName>style.visibility</p:attrName>
                                        </p:attrNameLst>
                                      </p:cBhvr>
                                      <p:to>
                                        <p:strVal val="visible"/>
                                      </p:to>
                                    </p:set>
                                    <p:animEffect transition="in" filter="blinds(horizontal)">
                                      <p:cBhvr>
                                        <p:cTn id="27" dur="500"/>
                                        <p:tgtEl>
                                          <p:spTgt spid="4">
                                            <p:graphicEl>
                                              <a:dgm id="{B6B8C7C2-1297-4714-A2C6-1EEE59F1AB68}"/>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
                                            <p:graphicEl>
                                              <a:dgm id="{325C45C8-03B4-45FD-831C-27D89E5C1C5D}"/>
                                            </p:graphicEl>
                                          </p:spTgt>
                                        </p:tgtEl>
                                        <p:attrNameLst>
                                          <p:attrName>style.visibility</p:attrName>
                                        </p:attrNameLst>
                                      </p:cBhvr>
                                      <p:to>
                                        <p:strVal val="visible"/>
                                      </p:to>
                                    </p:set>
                                    <p:animEffect transition="in" filter="blinds(horizontal)">
                                      <p:cBhvr>
                                        <p:cTn id="32" dur="500"/>
                                        <p:tgtEl>
                                          <p:spTgt spid="4">
                                            <p:graphicEl>
                                              <a:dgm id="{325C45C8-03B4-45FD-831C-27D89E5C1C5D}"/>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
                                            <p:graphicEl>
                                              <a:dgm id="{54DB1643-8C71-4BD2-A92D-5BACA8233AE4}"/>
                                            </p:graphicEl>
                                          </p:spTgt>
                                        </p:tgtEl>
                                        <p:attrNameLst>
                                          <p:attrName>style.visibility</p:attrName>
                                        </p:attrNameLst>
                                      </p:cBhvr>
                                      <p:to>
                                        <p:strVal val="visible"/>
                                      </p:to>
                                    </p:set>
                                    <p:animEffect transition="in" filter="blinds(horizontal)">
                                      <p:cBhvr>
                                        <p:cTn id="37" dur="500"/>
                                        <p:tgtEl>
                                          <p:spTgt spid="4">
                                            <p:graphicEl>
                                              <a:dgm id="{54DB1643-8C71-4BD2-A92D-5BACA8233AE4}"/>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
                                            <p:graphicEl>
                                              <a:dgm id="{3C269FB8-5E0C-4CFB-8844-37291EF4E28E}"/>
                                            </p:graphicEl>
                                          </p:spTgt>
                                        </p:tgtEl>
                                        <p:attrNameLst>
                                          <p:attrName>style.visibility</p:attrName>
                                        </p:attrNameLst>
                                      </p:cBhvr>
                                      <p:to>
                                        <p:strVal val="visible"/>
                                      </p:to>
                                    </p:set>
                                    <p:animEffect transition="in" filter="blinds(horizontal)">
                                      <p:cBhvr>
                                        <p:cTn id="42" dur="500"/>
                                        <p:tgtEl>
                                          <p:spTgt spid="4">
                                            <p:graphicEl>
                                              <a:dgm id="{3C269FB8-5E0C-4CFB-8844-37291EF4E28E}"/>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
                                            <p:graphicEl>
                                              <a:dgm id="{EE9AD92C-558D-45FD-9C7B-7E33E8889B42}"/>
                                            </p:graphicEl>
                                          </p:spTgt>
                                        </p:tgtEl>
                                        <p:attrNameLst>
                                          <p:attrName>style.visibility</p:attrName>
                                        </p:attrNameLst>
                                      </p:cBhvr>
                                      <p:to>
                                        <p:strVal val="visible"/>
                                      </p:to>
                                    </p:set>
                                    <p:animEffect transition="in" filter="blinds(horizontal)">
                                      <p:cBhvr>
                                        <p:cTn id="47" dur="500"/>
                                        <p:tgtEl>
                                          <p:spTgt spid="4">
                                            <p:graphicEl>
                                              <a:dgm id="{EE9AD92C-558D-45FD-9C7B-7E33E8889B4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smtClean="0">
                <a:solidFill>
                  <a:srgbClr val="0070C0"/>
                </a:solidFill>
              </a:rPr>
              <a:t>Offences and prosecution- Chap. VII</a:t>
            </a:r>
            <a:endParaRPr lang="en-GB" dirty="0">
              <a:solidFill>
                <a:srgbClr val="0070C0"/>
              </a:solidFill>
            </a:endParaRPr>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graphicEl>
                                              <a:dgm id="{EEFBBB16-4A1B-46DB-A917-3EE0DFD5D955}"/>
                                            </p:graphicEl>
                                          </p:spTgt>
                                        </p:tgtEl>
                                        <p:attrNameLst>
                                          <p:attrName>style.visibility</p:attrName>
                                        </p:attrNameLst>
                                      </p:cBhvr>
                                      <p:to>
                                        <p:strVal val="visible"/>
                                      </p:to>
                                    </p:set>
                                    <p:animEffect transition="in" filter="diamond(in)">
                                      <p:cBhvr>
                                        <p:cTn id="7" dur="1000"/>
                                        <p:tgtEl>
                                          <p:spTgt spid="4">
                                            <p:graphicEl>
                                              <a:dgm id="{EEFBBB16-4A1B-46DB-A917-3EE0DFD5D95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solidFill>
                  <a:srgbClr val="0070C0"/>
                </a:solidFill>
              </a:rPr>
              <a:t>Prohibition of the right to recover property held benami (Sec. 4)</a:t>
            </a:r>
            <a:endParaRPr lang="en-GB" dirty="0">
              <a:solidFill>
                <a:srgbClr val="0070C0"/>
              </a:solidFill>
            </a:endParaRPr>
          </a:p>
        </p:txBody>
      </p:sp>
      <p:graphicFrame>
        <p:nvGraphicFramePr>
          <p:cNvPr id="4" name="Content Placeholder 3"/>
          <p:cNvGraphicFramePr>
            <a:graphicFrameLocks noGrp="1"/>
          </p:cNvGraphicFramePr>
          <p:nvPr>
            <p:ph sz="half" idx="1"/>
          </p:nvPr>
        </p:nvGraphicFramePr>
        <p:xfrm>
          <a:off x="304800" y="1600200"/>
          <a:ext cx="41910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6"/>
          <p:cNvGraphicFramePr>
            <a:graphicFrameLocks noGrp="1"/>
          </p:cNvGraphicFramePr>
          <p:nvPr>
            <p:ph sz="half" idx="2"/>
          </p:nvPr>
        </p:nvGraphicFramePr>
        <p:xfrm>
          <a:off x="4648200" y="1600200"/>
          <a:ext cx="4343400" cy="47244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8A0CC884-54D8-4016-8FB5-0C1D2BD29B3E}"/>
                                            </p:graphicEl>
                                          </p:spTgt>
                                        </p:tgtEl>
                                        <p:attrNameLst>
                                          <p:attrName>style.visibility</p:attrName>
                                        </p:attrNameLst>
                                      </p:cBhvr>
                                      <p:to>
                                        <p:strVal val="visible"/>
                                      </p:to>
                                    </p:set>
                                    <p:animEffect transition="in" filter="wipe(up)">
                                      <p:cBhvr>
                                        <p:cTn id="7" dur="500"/>
                                        <p:tgtEl>
                                          <p:spTgt spid="4">
                                            <p:graphicEl>
                                              <a:dgm id="{8A0CC884-54D8-4016-8FB5-0C1D2BD29B3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graphicEl>
                                              <a:dgm id="{A68724F0-A280-44CA-A450-D68A52D91EB1}"/>
                                            </p:graphicEl>
                                          </p:spTgt>
                                        </p:tgtEl>
                                        <p:attrNameLst>
                                          <p:attrName>style.visibility</p:attrName>
                                        </p:attrNameLst>
                                      </p:cBhvr>
                                      <p:to>
                                        <p:strVal val="visible"/>
                                      </p:to>
                                    </p:set>
                                    <p:animEffect transition="in" filter="wipe(up)">
                                      <p:cBhvr>
                                        <p:cTn id="12" dur="500"/>
                                        <p:tgtEl>
                                          <p:spTgt spid="4">
                                            <p:graphicEl>
                                              <a:dgm id="{A68724F0-A280-44CA-A450-D68A52D91EB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graphicEl>
                                              <a:dgm id="{BF075B0F-A614-4970-8CE9-4D8C258CCC3A}"/>
                                            </p:graphicEl>
                                          </p:spTgt>
                                        </p:tgtEl>
                                        <p:attrNameLst>
                                          <p:attrName>style.visibility</p:attrName>
                                        </p:attrNameLst>
                                      </p:cBhvr>
                                      <p:to>
                                        <p:strVal val="visible"/>
                                      </p:to>
                                    </p:set>
                                    <p:animEffect transition="in" filter="wipe(up)">
                                      <p:cBhvr>
                                        <p:cTn id="17" dur="500"/>
                                        <p:tgtEl>
                                          <p:spTgt spid="4">
                                            <p:graphicEl>
                                              <a:dgm id="{BF075B0F-A614-4970-8CE9-4D8C258CCC3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graphicEl>
                                              <a:dgm id="{CC2DD19B-0528-42FA-AE43-60051DA72C9B}"/>
                                            </p:graphicEl>
                                          </p:spTgt>
                                        </p:tgtEl>
                                        <p:attrNameLst>
                                          <p:attrName>style.visibility</p:attrName>
                                        </p:attrNameLst>
                                      </p:cBhvr>
                                      <p:to>
                                        <p:strVal val="visible"/>
                                      </p:to>
                                    </p:set>
                                    <p:animEffect transition="in" filter="wipe(up)">
                                      <p:cBhvr>
                                        <p:cTn id="22" dur="500"/>
                                        <p:tgtEl>
                                          <p:spTgt spid="7">
                                            <p:graphicEl>
                                              <a:dgm id="{CC2DD19B-0528-42FA-AE43-60051DA72C9B}"/>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graphicEl>
                                              <a:dgm id="{4909FDA2-74FD-49A8-A466-65E0222450E9}"/>
                                            </p:graphicEl>
                                          </p:spTgt>
                                        </p:tgtEl>
                                        <p:attrNameLst>
                                          <p:attrName>style.visibility</p:attrName>
                                        </p:attrNameLst>
                                      </p:cBhvr>
                                      <p:to>
                                        <p:strVal val="visible"/>
                                      </p:to>
                                    </p:set>
                                    <p:animEffect transition="in" filter="wipe(up)">
                                      <p:cBhvr>
                                        <p:cTn id="27" dur="500"/>
                                        <p:tgtEl>
                                          <p:spTgt spid="7">
                                            <p:graphicEl>
                                              <a:dgm id="{4909FDA2-74FD-49A8-A466-65E0222450E9}"/>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
                                            <p:graphicEl>
                                              <a:dgm id="{FEEEA4E8-22A5-4FE6-9B2F-6C1D3B83AC3C}"/>
                                            </p:graphicEl>
                                          </p:spTgt>
                                        </p:tgtEl>
                                        <p:attrNameLst>
                                          <p:attrName>style.visibility</p:attrName>
                                        </p:attrNameLst>
                                      </p:cBhvr>
                                      <p:to>
                                        <p:strVal val="visible"/>
                                      </p:to>
                                    </p:set>
                                    <p:animEffect transition="in" filter="wipe(up)">
                                      <p:cBhvr>
                                        <p:cTn id="32" dur="500"/>
                                        <p:tgtEl>
                                          <p:spTgt spid="7">
                                            <p:graphicEl>
                                              <a:dgm id="{FEEEA4E8-22A5-4FE6-9B2F-6C1D3B83AC3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Graphic spid="7" grpId="0">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dirty="0" smtClean="0">
                <a:solidFill>
                  <a:srgbClr val="0070C0"/>
                </a:solidFill>
              </a:rPr>
              <a:t>Prohibition on re-transfer of property by </a:t>
            </a:r>
            <a:r>
              <a:rPr lang="en-US" dirty="0" err="1" smtClean="0">
                <a:solidFill>
                  <a:srgbClr val="0070C0"/>
                </a:solidFill>
              </a:rPr>
              <a:t>benamidar</a:t>
            </a:r>
            <a:r>
              <a:rPr lang="en-US" dirty="0" smtClean="0">
                <a:solidFill>
                  <a:srgbClr val="0070C0"/>
                </a:solidFill>
              </a:rPr>
              <a:t> (Sec. 6)</a:t>
            </a:r>
            <a:endParaRPr lang="en-GB" dirty="0">
              <a:solidFill>
                <a:srgbClr val="0070C0"/>
              </a:solidFill>
            </a:endParaRPr>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graphicEl>
                                              <a:dgm id="{527F319B-F5AA-4ADE-B251-208C0CC58626}"/>
                                            </p:graphicEl>
                                          </p:spTgt>
                                        </p:tgtEl>
                                        <p:attrNameLst>
                                          <p:attrName>style.visibility</p:attrName>
                                        </p:attrNameLst>
                                      </p:cBhvr>
                                      <p:to>
                                        <p:strVal val="visible"/>
                                      </p:to>
                                    </p:set>
                                    <p:animEffect transition="in" filter="strips(downLeft)">
                                      <p:cBhvr>
                                        <p:cTn id="7" dur="1000"/>
                                        <p:tgtEl>
                                          <p:spTgt spid="4">
                                            <p:graphicEl>
                                              <a:dgm id="{527F319B-F5AA-4ADE-B251-208C0CC5862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
                                            <p:graphicEl>
                                              <a:dgm id="{3D3EAAD7-7291-4291-9057-11A3B5EEC545}"/>
                                            </p:graphicEl>
                                          </p:spTgt>
                                        </p:tgtEl>
                                        <p:attrNameLst>
                                          <p:attrName>style.visibility</p:attrName>
                                        </p:attrNameLst>
                                      </p:cBhvr>
                                      <p:to>
                                        <p:strVal val="visible"/>
                                      </p:to>
                                    </p:set>
                                    <p:animEffect transition="in" filter="strips(downLeft)">
                                      <p:cBhvr>
                                        <p:cTn id="12" dur="1000"/>
                                        <p:tgtEl>
                                          <p:spTgt spid="4">
                                            <p:graphicEl>
                                              <a:dgm id="{3D3EAAD7-7291-4291-9057-11A3B5EEC54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GB"/>
          </a:p>
        </p:txBody>
      </p:sp>
      <p:sp>
        <p:nvSpPr>
          <p:cNvPr id="2" name="Title 1"/>
          <p:cNvSpPr>
            <a:spLocks noGrp="1"/>
          </p:cNvSpPr>
          <p:nvPr>
            <p:ph type="title"/>
          </p:nvPr>
        </p:nvSpPr>
        <p:spPr/>
        <p:txBody>
          <a:bodyPr>
            <a:noAutofit/>
          </a:bodyPr>
          <a:lstStyle/>
          <a:p>
            <a:pPr algn="ctr"/>
            <a:r>
              <a:rPr lang="en-GB" sz="4800" dirty="0" smtClean="0">
                <a:latin typeface="Bookman Old Style" pitchFamily="18" charset="0"/>
              </a:rPr>
              <a:t>ATTACHMENT, ADJUDICATION AND CONFISCATION</a:t>
            </a:r>
            <a:endParaRPr lang="en-GB" sz="4800" dirty="0">
              <a:latin typeface="Bookman Old Style"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Hierarchy</a:t>
            </a:r>
            <a:endParaRPr lang="en-GB" dirty="0">
              <a:solidFill>
                <a:srgbClr val="0070C0"/>
              </a:solidFill>
            </a:endParaRPr>
          </a:p>
        </p:txBody>
      </p:sp>
      <p:graphicFrame>
        <p:nvGraphicFramePr>
          <p:cNvPr id="4" name="Content Placeholder 3"/>
          <p:cNvGraphicFramePr>
            <a:graphicFrameLocks noGrp="1"/>
          </p:cNvGraphicFramePr>
          <p:nvPr>
            <p:ph idx="1"/>
          </p:nvPr>
        </p:nvGraphicFramePr>
        <p:xfrm>
          <a:off x="0" y="1600200"/>
          <a:ext cx="91440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graphicEl>
                                              <a:dgm id="{C5BA59EB-9FD8-4358-9BAA-FF878766B5C9}"/>
                                            </p:graphicEl>
                                          </p:spTgt>
                                        </p:tgtEl>
                                        <p:attrNameLst>
                                          <p:attrName>style.visibility</p:attrName>
                                        </p:attrNameLst>
                                      </p:cBhvr>
                                      <p:to>
                                        <p:strVal val="visible"/>
                                      </p:to>
                                    </p:set>
                                    <p:anim calcmode="lin" valueType="num">
                                      <p:cBhvr>
                                        <p:cTn id="7" dur="500" fill="hold"/>
                                        <p:tgtEl>
                                          <p:spTgt spid="4">
                                            <p:graphicEl>
                                              <a:dgm id="{C5BA59EB-9FD8-4358-9BAA-FF878766B5C9}"/>
                                            </p:graphicEl>
                                          </p:spTgt>
                                        </p:tgtEl>
                                        <p:attrNameLst>
                                          <p:attrName>ppt_x</p:attrName>
                                        </p:attrNameLst>
                                      </p:cBhvr>
                                      <p:tavLst>
                                        <p:tav tm="0">
                                          <p:val>
                                            <p:strVal val="#ppt_x-.2"/>
                                          </p:val>
                                        </p:tav>
                                        <p:tav tm="100000">
                                          <p:val>
                                            <p:strVal val="#ppt_x"/>
                                          </p:val>
                                        </p:tav>
                                      </p:tavLst>
                                    </p:anim>
                                    <p:anim calcmode="lin" valueType="num">
                                      <p:cBhvr>
                                        <p:cTn id="8" dur="500" fill="hold"/>
                                        <p:tgtEl>
                                          <p:spTgt spid="4">
                                            <p:graphicEl>
                                              <a:dgm id="{C5BA59EB-9FD8-4358-9BAA-FF878766B5C9}"/>
                                            </p:graphicEl>
                                          </p:spTgt>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graphicEl>
                                              <a:dgm id="{C5BA59EB-9FD8-4358-9BAA-FF878766B5C9}"/>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4">
                                            <p:graphicEl>
                                              <a:dgm id="{CAC71DA1-7ABD-449C-8F29-A3794808D01A}"/>
                                            </p:graphicEl>
                                          </p:spTgt>
                                        </p:tgtEl>
                                        <p:attrNameLst>
                                          <p:attrName>style.visibility</p:attrName>
                                        </p:attrNameLst>
                                      </p:cBhvr>
                                      <p:to>
                                        <p:strVal val="visible"/>
                                      </p:to>
                                    </p:set>
                                    <p:anim calcmode="lin" valueType="num">
                                      <p:cBhvr>
                                        <p:cTn id="14" dur="500" fill="hold"/>
                                        <p:tgtEl>
                                          <p:spTgt spid="4">
                                            <p:graphicEl>
                                              <a:dgm id="{CAC71DA1-7ABD-449C-8F29-A3794808D01A}"/>
                                            </p:graphicEl>
                                          </p:spTgt>
                                        </p:tgtEl>
                                        <p:attrNameLst>
                                          <p:attrName>ppt_x</p:attrName>
                                        </p:attrNameLst>
                                      </p:cBhvr>
                                      <p:tavLst>
                                        <p:tav tm="0">
                                          <p:val>
                                            <p:strVal val="#ppt_x-.2"/>
                                          </p:val>
                                        </p:tav>
                                        <p:tav tm="100000">
                                          <p:val>
                                            <p:strVal val="#ppt_x"/>
                                          </p:val>
                                        </p:tav>
                                      </p:tavLst>
                                    </p:anim>
                                    <p:anim calcmode="lin" valueType="num">
                                      <p:cBhvr>
                                        <p:cTn id="15" dur="500" fill="hold"/>
                                        <p:tgtEl>
                                          <p:spTgt spid="4">
                                            <p:graphicEl>
                                              <a:dgm id="{CAC71DA1-7ABD-449C-8F29-A3794808D01A}"/>
                                            </p:graphicEl>
                                          </p:spTgt>
                                        </p:tgtEl>
                                        <p:attrNameLst>
                                          <p:attrName>ppt_y</p:attrName>
                                        </p:attrNameLst>
                                      </p:cBhvr>
                                      <p:tavLst>
                                        <p:tav tm="0">
                                          <p:val>
                                            <p:strVal val="#ppt_y"/>
                                          </p:val>
                                        </p:tav>
                                        <p:tav tm="100000">
                                          <p:val>
                                            <p:strVal val="#ppt_y"/>
                                          </p:val>
                                        </p:tav>
                                      </p:tavLst>
                                    </p:anim>
                                    <p:animEffect transition="in" filter="wipe(right)" prLst="gradientSize: 0.1">
                                      <p:cBhvr>
                                        <p:cTn id="16" dur="500"/>
                                        <p:tgtEl>
                                          <p:spTgt spid="4">
                                            <p:graphicEl>
                                              <a:dgm id="{CAC71DA1-7ABD-449C-8F29-A3794808D01A}"/>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4">
                                            <p:graphicEl>
                                              <a:dgm id="{761F902C-5114-43BC-A529-CFD8A2A1A80A}"/>
                                            </p:graphicEl>
                                          </p:spTgt>
                                        </p:tgtEl>
                                        <p:attrNameLst>
                                          <p:attrName>style.visibility</p:attrName>
                                        </p:attrNameLst>
                                      </p:cBhvr>
                                      <p:to>
                                        <p:strVal val="visible"/>
                                      </p:to>
                                    </p:set>
                                    <p:anim calcmode="lin" valueType="num">
                                      <p:cBhvr>
                                        <p:cTn id="21" dur="500" fill="hold"/>
                                        <p:tgtEl>
                                          <p:spTgt spid="4">
                                            <p:graphicEl>
                                              <a:dgm id="{761F902C-5114-43BC-A529-CFD8A2A1A80A}"/>
                                            </p:graphicEl>
                                          </p:spTgt>
                                        </p:tgtEl>
                                        <p:attrNameLst>
                                          <p:attrName>ppt_x</p:attrName>
                                        </p:attrNameLst>
                                      </p:cBhvr>
                                      <p:tavLst>
                                        <p:tav tm="0">
                                          <p:val>
                                            <p:strVal val="#ppt_x-.2"/>
                                          </p:val>
                                        </p:tav>
                                        <p:tav tm="100000">
                                          <p:val>
                                            <p:strVal val="#ppt_x"/>
                                          </p:val>
                                        </p:tav>
                                      </p:tavLst>
                                    </p:anim>
                                    <p:anim calcmode="lin" valueType="num">
                                      <p:cBhvr>
                                        <p:cTn id="22" dur="500" fill="hold"/>
                                        <p:tgtEl>
                                          <p:spTgt spid="4">
                                            <p:graphicEl>
                                              <a:dgm id="{761F902C-5114-43BC-A529-CFD8A2A1A80A}"/>
                                            </p:graphicEl>
                                          </p:spTgt>
                                        </p:tgtEl>
                                        <p:attrNameLst>
                                          <p:attrName>ppt_y</p:attrName>
                                        </p:attrNameLst>
                                      </p:cBhvr>
                                      <p:tavLst>
                                        <p:tav tm="0">
                                          <p:val>
                                            <p:strVal val="#ppt_y"/>
                                          </p:val>
                                        </p:tav>
                                        <p:tav tm="100000">
                                          <p:val>
                                            <p:strVal val="#ppt_y"/>
                                          </p:val>
                                        </p:tav>
                                      </p:tavLst>
                                    </p:anim>
                                    <p:animEffect transition="in" filter="wipe(right)" prLst="gradientSize: 0.1">
                                      <p:cBhvr>
                                        <p:cTn id="23" dur="500"/>
                                        <p:tgtEl>
                                          <p:spTgt spid="4">
                                            <p:graphicEl>
                                              <a:dgm id="{761F902C-5114-43BC-A529-CFD8A2A1A80A}"/>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4">
                                            <p:graphicEl>
                                              <a:dgm id="{32872FC6-66D5-4765-A1C7-8C3CB68A2CDD}"/>
                                            </p:graphicEl>
                                          </p:spTgt>
                                        </p:tgtEl>
                                        <p:attrNameLst>
                                          <p:attrName>style.visibility</p:attrName>
                                        </p:attrNameLst>
                                      </p:cBhvr>
                                      <p:to>
                                        <p:strVal val="visible"/>
                                      </p:to>
                                    </p:set>
                                    <p:anim calcmode="lin" valueType="num">
                                      <p:cBhvr>
                                        <p:cTn id="28" dur="500" fill="hold"/>
                                        <p:tgtEl>
                                          <p:spTgt spid="4">
                                            <p:graphicEl>
                                              <a:dgm id="{32872FC6-66D5-4765-A1C7-8C3CB68A2CDD}"/>
                                            </p:graphicEl>
                                          </p:spTgt>
                                        </p:tgtEl>
                                        <p:attrNameLst>
                                          <p:attrName>ppt_x</p:attrName>
                                        </p:attrNameLst>
                                      </p:cBhvr>
                                      <p:tavLst>
                                        <p:tav tm="0">
                                          <p:val>
                                            <p:strVal val="#ppt_x-.2"/>
                                          </p:val>
                                        </p:tav>
                                        <p:tav tm="100000">
                                          <p:val>
                                            <p:strVal val="#ppt_x"/>
                                          </p:val>
                                        </p:tav>
                                      </p:tavLst>
                                    </p:anim>
                                    <p:anim calcmode="lin" valueType="num">
                                      <p:cBhvr>
                                        <p:cTn id="29" dur="500" fill="hold"/>
                                        <p:tgtEl>
                                          <p:spTgt spid="4">
                                            <p:graphicEl>
                                              <a:dgm id="{32872FC6-66D5-4765-A1C7-8C3CB68A2CDD}"/>
                                            </p:graphicEl>
                                          </p:spTgt>
                                        </p:tgtEl>
                                        <p:attrNameLst>
                                          <p:attrName>ppt_y</p:attrName>
                                        </p:attrNameLst>
                                      </p:cBhvr>
                                      <p:tavLst>
                                        <p:tav tm="0">
                                          <p:val>
                                            <p:strVal val="#ppt_y"/>
                                          </p:val>
                                        </p:tav>
                                        <p:tav tm="100000">
                                          <p:val>
                                            <p:strVal val="#ppt_y"/>
                                          </p:val>
                                        </p:tav>
                                      </p:tavLst>
                                    </p:anim>
                                    <p:animEffect transition="in" filter="wipe(right)" prLst="gradientSize: 0.1">
                                      <p:cBhvr>
                                        <p:cTn id="30" dur="500"/>
                                        <p:tgtEl>
                                          <p:spTgt spid="4">
                                            <p:graphicEl>
                                              <a:dgm id="{32872FC6-66D5-4765-A1C7-8C3CB68A2CDD}"/>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4">
                                            <p:graphicEl>
                                              <a:dgm id="{08694B72-1DCB-406D-A92B-C5ACB9DF3E0F}"/>
                                            </p:graphicEl>
                                          </p:spTgt>
                                        </p:tgtEl>
                                        <p:attrNameLst>
                                          <p:attrName>style.visibility</p:attrName>
                                        </p:attrNameLst>
                                      </p:cBhvr>
                                      <p:to>
                                        <p:strVal val="visible"/>
                                      </p:to>
                                    </p:set>
                                    <p:anim calcmode="lin" valueType="num">
                                      <p:cBhvr>
                                        <p:cTn id="35" dur="500" fill="hold"/>
                                        <p:tgtEl>
                                          <p:spTgt spid="4">
                                            <p:graphicEl>
                                              <a:dgm id="{08694B72-1DCB-406D-A92B-C5ACB9DF3E0F}"/>
                                            </p:graphicEl>
                                          </p:spTgt>
                                        </p:tgtEl>
                                        <p:attrNameLst>
                                          <p:attrName>ppt_x</p:attrName>
                                        </p:attrNameLst>
                                      </p:cBhvr>
                                      <p:tavLst>
                                        <p:tav tm="0">
                                          <p:val>
                                            <p:strVal val="#ppt_x-.2"/>
                                          </p:val>
                                        </p:tav>
                                        <p:tav tm="100000">
                                          <p:val>
                                            <p:strVal val="#ppt_x"/>
                                          </p:val>
                                        </p:tav>
                                      </p:tavLst>
                                    </p:anim>
                                    <p:anim calcmode="lin" valueType="num">
                                      <p:cBhvr>
                                        <p:cTn id="36" dur="500" fill="hold"/>
                                        <p:tgtEl>
                                          <p:spTgt spid="4">
                                            <p:graphicEl>
                                              <a:dgm id="{08694B72-1DCB-406D-A92B-C5ACB9DF3E0F}"/>
                                            </p:graphicEl>
                                          </p:spTgt>
                                        </p:tgtEl>
                                        <p:attrNameLst>
                                          <p:attrName>ppt_y</p:attrName>
                                        </p:attrNameLst>
                                      </p:cBhvr>
                                      <p:tavLst>
                                        <p:tav tm="0">
                                          <p:val>
                                            <p:strVal val="#ppt_y"/>
                                          </p:val>
                                        </p:tav>
                                        <p:tav tm="100000">
                                          <p:val>
                                            <p:strVal val="#ppt_y"/>
                                          </p:val>
                                        </p:tav>
                                      </p:tavLst>
                                    </p:anim>
                                    <p:animEffect transition="in" filter="wipe(right)" prLst="gradientSize: 0.1">
                                      <p:cBhvr>
                                        <p:cTn id="37" dur="500"/>
                                        <p:tgtEl>
                                          <p:spTgt spid="4">
                                            <p:graphicEl>
                                              <a:dgm id="{08694B72-1DCB-406D-A92B-C5ACB9DF3E0F}"/>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4">
                                            <p:graphicEl>
                                              <a:dgm id="{A0BAD329-08B6-4543-A443-9303032F9DF7}"/>
                                            </p:graphicEl>
                                          </p:spTgt>
                                        </p:tgtEl>
                                        <p:attrNameLst>
                                          <p:attrName>style.visibility</p:attrName>
                                        </p:attrNameLst>
                                      </p:cBhvr>
                                      <p:to>
                                        <p:strVal val="visible"/>
                                      </p:to>
                                    </p:set>
                                    <p:anim calcmode="lin" valueType="num">
                                      <p:cBhvr>
                                        <p:cTn id="42" dur="500" fill="hold"/>
                                        <p:tgtEl>
                                          <p:spTgt spid="4">
                                            <p:graphicEl>
                                              <a:dgm id="{A0BAD329-08B6-4543-A443-9303032F9DF7}"/>
                                            </p:graphicEl>
                                          </p:spTgt>
                                        </p:tgtEl>
                                        <p:attrNameLst>
                                          <p:attrName>ppt_x</p:attrName>
                                        </p:attrNameLst>
                                      </p:cBhvr>
                                      <p:tavLst>
                                        <p:tav tm="0">
                                          <p:val>
                                            <p:strVal val="#ppt_x-.2"/>
                                          </p:val>
                                        </p:tav>
                                        <p:tav tm="100000">
                                          <p:val>
                                            <p:strVal val="#ppt_x"/>
                                          </p:val>
                                        </p:tav>
                                      </p:tavLst>
                                    </p:anim>
                                    <p:anim calcmode="lin" valueType="num">
                                      <p:cBhvr>
                                        <p:cTn id="43" dur="500" fill="hold"/>
                                        <p:tgtEl>
                                          <p:spTgt spid="4">
                                            <p:graphicEl>
                                              <a:dgm id="{A0BAD329-08B6-4543-A443-9303032F9DF7}"/>
                                            </p:graphicEl>
                                          </p:spTgt>
                                        </p:tgtEl>
                                        <p:attrNameLst>
                                          <p:attrName>ppt_y</p:attrName>
                                        </p:attrNameLst>
                                      </p:cBhvr>
                                      <p:tavLst>
                                        <p:tav tm="0">
                                          <p:val>
                                            <p:strVal val="#ppt_y"/>
                                          </p:val>
                                        </p:tav>
                                        <p:tav tm="100000">
                                          <p:val>
                                            <p:strVal val="#ppt_y"/>
                                          </p:val>
                                        </p:tav>
                                      </p:tavLst>
                                    </p:anim>
                                    <p:animEffect transition="in" filter="wipe(right)" prLst="gradientSize: 0.1">
                                      <p:cBhvr>
                                        <p:cTn id="44" dur="500"/>
                                        <p:tgtEl>
                                          <p:spTgt spid="4">
                                            <p:graphicEl>
                                              <a:dgm id="{A0BAD329-08B6-4543-A443-9303032F9DF7}"/>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4">
                                            <p:graphicEl>
                                              <a:dgm id="{C2BE9952-2235-4F88-85ED-A58AA8C8A906}"/>
                                            </p:graphicEl>
                                          </p:spTgt>
                                        </p:tgtEl>
                                        <p:attrNameLst>
                                          <p:attrName>style.visibility</p:attrName>
                                        </p:attrNameLst>
                                      </p:cBhvr>
                                      <p:to>
                                        <p:strVal val="visible"/>
                                      </p:to>
                                    </p:set>
                                    <p:anim calcmode="lin" valueType="num">
                                      <p:cBhvr>
                                        <p:cTn id="49" dur="500" fill="hold"/>
                                        <p:tgtEl>
                                          <p:spTgt spid="4">
                                            <p:graphicEl>
                                              <a:dgm id="{C2BE9952-2235-4F88-85ED-A58AA8C8A906}"/>
                                            </p:graphicEl>
                                          </p:spTgt>
                                        </p:tgtEl>
                                        <p:attrNameLst>
                                          <p:attrName>ppt_x</p:attrName>
                                        </p:attrNameLst>
                                      </p:cBhvr>
                                      <p:tavLst>
                                        <p:tav tm="0">
                                          <p:val>
                                            <p:strVal val="#ppt_x-.2"/>
                                          </p:val>
                                        </p:tav>
                                        <p:tav tm="100000">
                                          <p:val>
                                            <p:strVal val="#ppt_x"/>
                                          </p:val>
                                        </p:tav>
                                      </p:tavLst>
                                    </p:anim>
                                    <p:anim calcmode="lin" valueType="num">
                                      <p:cBhvr>
                                        <p:cTn id="50" dur="500" fill="hold"/>
                                        <p:tgtEl>
                                          <p:spTgt spid="4">
                                            <p:graphicEl>
                                              <a:dgm id="{C2BE9952-2235-4F88-85ED-A58AA8C8A906}"/>
                                            </p:graphicEl>
                                          </p:spTgt>
                                        </p:tgtEl>
                                        <p:attrNameLst>
                                          <p:attrName>ppt_y</p:attrName>
                                        </p:attrNameLst>
                                      </p:cBhvr>
                                      <p:tavLst>
                                        <p:tav tm="0">
                                          <p:val>
                                            <p:strVal val="#ppt_y"/>
                                          </p:val>
                                        </p:tav>
                                        <p:tav tm="100000">
                                          <p:val>
                                            <p:strVal val="#ppt_y"/>
                                          </p:val>
                                        </p:tav>
                                      </p:tavLst>
                                    </p:anim>
                                    <p:animEffect transition="in" filter="wipe(right)" prLst="gradientSize: 0.1">
                                      <p:cBhvr>
                                        <p:cTn id="51" dur="500"/>
                                        <p:tgtEl>
                                          <p:spTgt spid="4">
                                            <p:graphicEl>
                                              <a:dgm id="{C2BE9952-2235-4F88-85ED-A58AA8C8A906}"/>
                                            </p:graphicEl>
                                          </p:spTgt>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4">
                                            <p:graphicEl>
                                              <a:dgm id="{EA5387EC-19C6-44D0-83C8-032FD2B95E8F}"/>
                                            </p:graphicEl>
                                          </p:spTgt>
                                        </p:tgtEl>
                                        <p:attrNameLst>
                                          <p:attrName>style.visibility</p:attrName>
                                        </p:attrNameLst>
                                      </p:cBhvr>
                                      <p:to>
                                        <p:strVal val="visible"/>
                                      </p:to>
                                    </p:set>
                                    <p:anim calcmode="lin" valueType="num">
                                      <p:cBhvr>
                                        <p:cTn id="56" dur="500" fill="hold"/>
                                        <p:tgtEl>
                                          <p:spTgt spid="4">
                                            <p:graphicEl>
                                              <a:dgm id="{EA5387EC-19C6-44D0-83C8-032FD2B95E8F}"/>
                                            </p:graphicEl>
                                          </p:spTgt>
                                        </p:tgtEl>
                                        <p:attrNameLst>
                                          <p:attrName>ppt_x</p:attrName>
                                        </p:attrNameLst>
                                      </p:cBhvr>
                                      <p:tavLst>
                                        <p:tav tm="0">
                                          <p:val>
                                            <p:strVal val="#ppt_x-.2"/>
                                          </p:val>
                                        </p:tav>
                                        <p:tav tm="100000">
                                          <p:val>
                                            <p:strVal val="#ppt_x"/>
                                          </p:val>
                                        </p:tav>
                                      </p:tavLst>
                                    </p:anim>
                                    <p:anim calcmode="lin" valueType="num">
                                      <p:cBhvr>
                                        <p:cTn id="57" dur="500" fill="hold"/>
                                        <p:tgtEl>
                                          <p:spTgt spid="4">
                                            <p:graphicEl>
                                              <a:dgm id="{EA5387EC-19C6-44D0-83C8-032FD2B95E8F}"/>
                                            </p:graphicEl>
                                          </p:spTgt>
                                        </p:tgtEl>
                                        <p:attrNameLst>
                                          <p:attrName>ppt_y</p:attrName>
                                        </p:attrNameLst>
                                      </p:cBhvr>
                                      <p:tavLst>
                                        <p:tav tm="0">
                                          <p:val>
                                            <p:strVal val="#ppt_y"/>
                                          </p:val>
                                        </p:tav>
                                        <p:tav tm="100000">
                                          <p:val>
                                            <p:strVal val="#ppt_y"/>
                                          </p:val>
                                        </p:tav>
                                      </p:tavLst>
                                    </p:anim>
                                    <p:animEffect transition="in" filter="wipe(right)" prLst="gradientSize: 0.1">
                                      <p:cBhvr>
                                        <p:cTn id="58" dur="500"/>
                                        <p:tgtEl>
                                          <p:spTgt spid="4">
                                            <p:graphicEl>
                                              <a:dgm id="{EA5387EC-19C6-44D0-83C8-032FD2B95E8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Issue of Notice (Sec. 24)</a:t>
            </a:r>
            <a:endParaRPr lang="en-GB" dirty="0"/>
          </a:p>
        </p:txBody>
      </p:sp>
      <p:graphicFrame>
        <p:nvGraphicFramePr>
          <p:cNvPr id="4" name="Content Placeholder 3"/>
          <p:cNvGraphicFramePr>
            <a:graphicFrameLocks noGrp="1"/>
          </p:cNvGraphicFramePr>
          <p:nvPr>
            <p:ph idx="1"/>
          </p:nvPr>
        </p:nvGraphicFramePr>
        <p:xfrm>
          <a:off x="457200" y="1600200"/>
          <a:ext cx="8382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047362BB-CC80-4CE8-8D1A-6B23B8252FEB}"/>
                                            </p:graphicEl>
                                          </p:spTgt>
                                        </p:tgtEl>
                                        <p:attrNameLst>
                                          <p:attrName>style.visibility</p:attrName>
                                        </p:attrNameLst>
                                      </p:cBhvr>
                                      <p:to>
                                        <p:strVal val="visible"/>
                                      </p:to>
                                    </p:set>
                                    <p:animEffect transition="in" filter="wipe(down)">
                                      <p:cBhvr>
                                        <p:cTn id="7" dur="500"/>
                                        <p:tgtEl>
                                          <p:spTgt spid="4">
                                            <p:graphicEl>
                                              <a:dgm id="{047362BB-CC80-4CE8-8D1A-6B23B8252FE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18C733FA-4D74-4A7D-9F5E-D582791BF17B}"/>
                                            </p:graphicEl>
                                          </p:spTgt>
                                        </p:tgtEl>
                                        <p:attrNameLst>
                                          <p:attrName>style.visibility</p:attrName>
                                        </p:attrNameLst>
                                      </p:cBhvr>
                                      <p:to>
                                        <p:strVal val="visible"/>
                                      </p:to>
                                    </p:set>
                                    <p:animEffect transition="in" filter="wipe(down)">
                                      <p:cBhvr>
                                        <p:cTn id="12" dur="500"/>
                                        <p:tgtEl>
                                          <p:spTgt spid="4">
                                            <p:graphicEl>
                                              <a:dgm id="{18C733FA-4D74-4A7D-9F5E-D582791BF17B}"/>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graphicEl>
                                              <a:dgm id="{14D972E5-2BE5-4C77-861F-AE7185D98174}"/>
                                            </p:graphicEl>
                                          </p:spTgt>
                                        </p:tgtEl>
                                        <p:attrNameLst>
                                          <p:attrName>style.visibility</p:attrName>
                                        </p:attrNameLst>
                                      </p:cBhvr>
                                      <p:to>
                                        <p:strVal val="visible"/>
                                      </p:to>
                                    </p:set>
                                    <p:animEffect transition="in" filter="wipe(down)">
                                      <p:cBhvr>
                                        <p:cTn id="15" dur="500"/>
                                        <p:tgtEl>
                                          <p:spTgt spid="4">
                                            <p:graphicEl>
                                              <a:dgm id="{14D972E5-2BE5-4C77-861F-AE7185D98174}"/>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graphicEl>
                                              <a:dgm id="{27C795B0-0345-4A75-9777-6D136D7FDD08}"/>
                                            </p:graphicEl>
                                          </p:spTgt>
                                        </p:tgtEl>
                                        <p:attrNameLst>
                                          <p:attrName>style.visibility</p:attrName>
                                        </p:attrNameLst>
                                      </p:cBhvr>
                                      <p:to>
                                        <p:strVal val="visible"/>
                                      </p:to>
                                    </p:set>
                                    <p:animEffect transition="in" filter="wipe(down)">
                                      <p:cBhvr>
                                        <p:cTn id="20" dur="500"/>
                                        <p:tgtEl>
                                          <p:spTgt spid="4">
                                            <p:graphicEl>
                                              <a:dgm id="{27C795B0-0345-4A75-9777-6D136D7FDD08}"/>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
                                            <p:graphicEl>
                                              <a:dgm id="{18CFA923-DF68-4748-A802-50DFB0D6FBCF}"/>
                                            </p:graphicEl>
                                          </p:spTgt>
                                        </p:tgtEl>
                                        <p:attrNameLst>
                                          <p:attrName>style.visibility</p:attrName>
                                        </p:attrNameLst>
                                      </p:cBhvr>
                                      <p:to>
                                        <p:strVal val="visible"/>
                                      </p:to>
                                    </p:set>
                                    <p:animEffect transition="in" filter="wipe(down)">
                                      <p:cBhvr>
                                        <p:cTn id="23" dur="500"/>
                                        <p:tgtEl>
                                          <p:spTgt spid="4">
                                            <p:graphicEl>
                                              <a:dgm id="{18CFA923-DF68-4748-A802-50DFB0D6FBCF}"/>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
                                            <p:graphicEl>
                                              <a:dgm id="{39ABF212-0647-424F-ACA2-4ED234E449C1}"/>
                                            </p:graphicEl>
                                          </p:spTgt>
                                        </p:tgtEl>
                                        <p:attrNameLst>
                                          <p:attrName>style.visibility</p:attrName>
                                        </p:attrNameLst>
                                      </p:cBhvr>
                                      <p:to>
                                        <p:strVal val="visible"/>
                                      </p:to>
                                    </p:set>
                                    <p:animEffect transition="in" filter="wipe(down)">
                                      <p:cBhvr>
                                        <p:cTn id="28" dur="500"/>
                                        <p:tgtEl>
                                          <p:spTgt spid="4">
                                            <p:graphicEl>
                                              <a:dgm id="{39ABF212-0647-424F-ACA2-4ED234E449C1}"/>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
                                            <p:graphicEl>
                                              <a:dgm id="{D22B5001-0EB3-4F60-B869-833447BD2436}"/>
                                            </p:graphicEl>
                                          </p:spTgt>
                                        </p:tgtEl>
                                        <p:attrNameLst>
                                          <p:attrName>style.visibility</p:attrName>
                                        </p:attrNameLst>
                                      </p:cBhvr>
                                      <p:to>
                                        <p:strVal val="visible"/>
                                      </p:to>
                                    </p:set>
                                    <p:animEffect transition="in" filter="wipe(down)">
                                      <p:cBhvr>
                                        <p:cTn id="31" dur="500"/>
                                        <p:tgtEl>
                                          <p:spTgt spid="4">
                                            <p:graphicEl>
                                              <a:dgm id="{D22B5001-0EB3-4F60-B869-833447BD2436}"/>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4">
                                            <p:graphicEl>
                                              <a:dgm id="{89E33D24-87F8-4910-A885-7D735C1F2905}"/>
                                            </p:graphicEl>
                                          </p:spTgt>
                                        </p:tgtEl>
                                        <p:attrNameLst>
                                          <p:attrName>style.visibility</p:attrName>
                                        </p:attrNameLst>
                                      </p:cBhvr>
                                      <p:to>
                                        <p:strVal val="visible"/>
                                      </p:to>
                                    </p:set>
                                    <p:animEffect transition="in" filter="wipe(down)">
                                      <p:cBhvr>
                                        <p:cTn id="36" dur="500"/>
                                        <p:tgtEl>
                                          <p:spTgt spid="4">
                                            <p:graphicEl>
                                              <a:dgm id="{89E33D24-87F8-4910-A885-7D735C1F2905}"/>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4">
                                            <p:graphicEl>
                                              <a:dgm id="{FF121BE7-BB79-4915-90B2-441D276B449E}"/>
                                            </p:graphicEl>
                                          </p:spTgt>
                                        </p:tgtEl>
                                        <p:attrNameLst>
                                          <p:attrName>style.visibility</p:attrName>
                                        </p:attrNameLst>
                                      </p:cBhvr>
                                      <p:to>
                                        <p:strVal val="visible"/>
                                      </p:to>
                                    </p:set>
                                    <p:animEffect transition="in" filter="wipe(down)">
                                      <p:cBhvr>
                                        <p:cTn id="39" dur="500"/>
                                        <p:tgtEl>
                                          <p:spTgt spid="4">
                                            <p:graphicEl>
                                              <a:dgm id="{FF121BE7-BB79-4915-90B2-441D276B449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295400"/>
            <a:ext cx="8686800" cy="4525963"/>
          </a:xfrm>
        </p:spPr>
        <p:txBody>
          <a:bodyPr/>
          <a:lstStyle/>
          <a:p>
            <a:pPr>
              <a:buFont typeface="Wingdings" pitchFamily="2" charset="2"/>
              <a:buChar char="Ø"/>
            </a:pPr>
            <a:r>
              <a:rPr lang="en-US" dirty="0" err="1" smtClean="0"/>
              <a:t>Benami</a:t>
            </a:r>
            <a:r>
              <a:rPr lang="en-US" dirty="0" smtClean="0"/>
              <a:t> Transactions(Prohibition) Act, 1988-Small Act with 9 sections only.</a:t>
            </a:r>
          </a:p>
          <a:p>
            <a:pPr>
              <a:buFont typeface="Wingdings" pitchFamily="2" charset="2"/>
              <a:buChar char="Ø"/>
            </a:pPr>
            <a:r>
              <a:rPr lang="en-US" dirty="0" err="1" smtClean="0"/>
              <a:t>Benami</a:t>
            </a:r>
            <a:r>
              <a:rPr lang="en-US" dirty="0" smtClean="0"/>
              <a:t> Transactions(Prohibition )Amendment Act, 2016- enlarged from 9 sections to 72 sections</a:t>
            </a:r>
          </a:p>
          <a:p>
            <a:pPr>
              <a:buFont typeface="Wingdings" pitchFamily="2" charset="2"/>
              <a:buChar char="Ø"/>
            </a:pPr>
            <a:r>
              <a:rPr lang="en-US" dirty="0" smtClean="0"/>
              <a:t>Renamed the 1988 Act as Prohibition of </a:t>
            </a:r>
            <a:r>
              <a:rPr lang="en-US" dirty="0" err="1" smtClean="0"/>
              <a:t>Benami</a:t>
            </a:r>
            <a:r>
              <a:rPr lang="en-US" dirty="0" smtClean="0"/>
              <a:t> Property Transactions Act, 1988(PBPT)</a:t>
            </a:r>
          </a:p>
          <a:p>
            <a:pPr>
              <a:buFont typeface="Wingdings" pitchFamily="2" charset="2"/>
              <a:buChar char="Ø"/>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Issue of Notice (Sec. 24)</a:t>
            </a:r>
            <a:endParaRPr lang="en-GB" dirty="0"/>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1634D5C8-0077-4B69-A22A-40988FCDA1AA}"/>
                                            </p:graphicEl>
                                          </p:spTgt>
                                        </p:tgtEl>
                                        <p:attrNameLst>
                                          <p:attrName>style.visibility</p:attrName>
                                        </p:attrNameLst>
                                      </p:cBhvr>
                                      <p:to>
                                        <p:strVal val="visible"/>
                                      </p:to>
                                    </p:set>
                                    <p:animEffect transition="in" filter="fade">
                                      <p:cBhvr>
                                        <p:cTn id="7" dur="500"/>
                                        <p:tgtEl>
                                          <p:spTgt spid="4">
                                            <p:graphicEl>
                                              <a:dgm id="{1634D5C8-0077-4B69-A22A-40988FCDA1A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686803CB-A3DF-4121-BA7E-801E817C70BC}"/>
                                            </p:graphicEl>
                                          </p:spTgt>
                                        </p:tgtEl>
                                        <p:attrNameLst>
                                          <p:attrName>style.visibility</p:attrName>
                                        </p:attrNameLst>
                                      </p:cBhvr>
                                      <p:to>
                                        <p:strVal val="visible"/>
                                      </p:to>
                                    </p:set>
                                    <p:animEffect transition="in" filter="fade">
                                      <p:cBhvr>
                                        <p:cTn id="12" dur="500"/>
                                        <p:tgtEl>
                                          <p:spTgt spid="4">
                                            <p:graphicEl>
                                              <a:dgm id="{686803CB-A3DF-4121-BA7E-801E817C70B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90744394-8B1E-4CF6-8AFB-97A8D5146C95}"/>
                                            </p:graphicEl>
                                          </p:spTgt>
                                        </p:tgtEl>
                                        <p:attrNameLst>
                                          <p:attrName>style.visibility</p:attrName>
                                        </p:attrNameLst>
                                      </p:cBhvr>
                                      <p:to>
                                        <p:strVal val="visible"/>
                                      </p:to>
                                    </p:set>
                                    <p:animEffect transition="in" filter="fade">
                                      <p:cBhvr>
                                        <p:cTn id="17" dur="500"/>
                                        <p:tgtEl>
                                          <p:spTgt spid="4">
                                            <p:graphicEl>
                                              <a:dgm id="{90744394-8B1E-4CF6-8AFB-97A8D5146C9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33400"/>
          </a:xfrm>
        </p:spPr>
        <p:txBody>
          <a:bodyPr>
            <a:normAutofit fontScale="90000"/>
          </a:bodyPr>
          <a:lstStyle/>
          <a:p>
            <a:endParaRPr lang="en-US" dirty="0"/>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 to Approving Authority ((Sec. 24 (5))</a:t>
            </a:r>
            <a:endParaRPr lang="en-GB" dirty="0"/>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D8BA84A7-83AE-43B6-9B1C-E35140B01EA9}"/>
                                            </p:graphicEl>
                                          </p:spTgt>
                                        </p:tgtEl>
                                        <p:attrNameLst>
                                          <p:attrName>style.visibility</p:attrName>
                                        </p:attrNameLst>
                                      </p:cBhvr>
                                      <p:to>
                                        <p:strVal val="visible"/>
                                      </p:to>
                                    </p:set>
                                    <p:animEffect transition="in" filter="wipe(down)">
                                      <p:cBhvr>
                                        <p:cTn id="7" dur="500"/>
                                        <p:tgtEl>
                                          <p:spTgt spid="4">
                                            <p:graphicEl>
                                              <a:dgm id="{D8BA84A7-83AE-43B6-9B1C-E35140B01EA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C66C56C0-170D-4BFE-8E83-60E8FFA44468}"/>
                                            </p:graphicEl>
                                          </p:spTgt>
                                        </p:tgtEl>
                                        <p:attrNameLst>
                                          <p:attrName>style.visibility</p:attrName>
                                        </p:attrNameLst>
                                      </p:cBhvr>
                                      <p:to>
                                        <p:strVal val="visible"/>
                                      </p:to>
                                    </p:set>
                                    <p:animEffect transition="in" filter="wipe(down)">
                                      <p:cBhvr>
                                        <p:cTn id="12" dur="500"/>
                                        <p:tgtEl>
                                          <p:spTgt spid="4">
                                            <p:graphicEl>
                                              <a:dgm id="{C66C56C0-170D-4BFE-8E83-60E8FFA44468}"/>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graphicEl>
                                              <a:dgm id="{0B059574-01DC-49A1-871E-D84763D1C816}"/>
                                            </p:graphicEl>
                                          </p:spTgt>
                                        </p:tgtEl>
                                        <p:attrNameLst>
                                          <p:attrName>style.visibility</p:attrName>
                                        </p:attrNameLst>
                                      </p:cBhvr>
                                      <p:to>
                                        <p:strVal val="visible"/>
                                      </p:to>
                                    </p:set>
                                    <p:animEffect transition="in" filter="wipe(down)">
                                      <p:cBhvr>
                                        <p:cTn id="15" dur="500"/>
                                        <p:tgtEl>
                                          <p:spTgt spid="4">
                                            <p:graphicEl>
                                              <a:dgm id="{0B059574-01DC-49A1-871E-D84763D1C816}"/>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graphicEl>
                                              <a:dgm id="{49CB4A11-7FFB-4488-A8E1-C218E35EDA0A}"/>
                                            </p:graphicEl>
                                          </p:spTgt>
                                        </p:tgtEl>
                                        <p:attrNameLst>
                                          <p:attrName>style.visibility</p:attrName>
                                        </p:attrNameLst>
                                      </p:cBhvr>
                                      <p:to>
                                        <p:strVal val="visible"/>
                                      </p:to>
                                    </p:set>
                                    <p:animEffect transition="in" filter="wipe(down)">
                                      <p:cBhvr>
                                        <p:cTn id="20" dur="500"/>
                                        <p:tgtEl>
                                          <p:spTgt spid="4">
                                            <p:graphicEl>
                                              <a:dgm id="{49CB4A11-7FFB-4488-A8E1-C218E35EDA0A}"/>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
                                            <p:graphicEl>
                                              <a:dgm id="{8C562169-718A-4DAA-B050-B8F8B12DD573}"/>
                                            </p:graphicEl>
                                          </p:spTgt>
                                        </p:tgtEl>
                                        <p:attrNameLst>
                                          <p:attrName>style.visibility</p:attrName>
                                        </p:attrNameLst>
                                      </p:cBhvr>
                                      <p:to>
                                        <p:strVal val="visible"/>
                                      </p:to>
                                    </p:set>
                                    <p:animEffect transition="in" filter="wipe(down)">
                                      <p:cBhvr>
                                        <p:cTn id="23" dur="500"/>
                                        <p:tgtEl>
                                          <p:spTgt spid="4">
                                            <p:graphicEl>
                                              <a:dgm id="{8C562169-718A-4DAA-B050-B8F8B12DD57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Adjudication (Sec. 26)</a:t>
            </a:r>
            <a:endParaRPr lang="en-GB" dirty="0"/>
          </a:p>
        </p:txBody>
      </p:sp>
      <p:graphicFrame>
        <p:nvGraphicFramePr>
          <p:cNvPr id="4" name="Content Placeholder 3"/>
          <p:cNvGraphicFramePr>
            <a:graphicFrameLocks noGrp="1"/>
          </p:cNvGraphicFramePr>
          <p:nvPr>
            <p:ph idx="1"/>
          </p:nvPr>
        </p:nvGraphicFramePr>
        <p:xfrm>
          <a:off x="457200" y="1143000"/>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B32475BB-C04C-43D6-A1B7-15DCDC655A15}"/>
                                            </p:graphicEl>
                                          </p:spTgt>
                                        </p:tgtEl>
                                        <p:attrNameLst>
                                          <p:attrName>style.visibility</p:attrName>
                                        </p:attrNameLst>
                                      </p:cBhvr>
                                      <p:to>
                                        <p:strVal val="visible"/>
                                      </p:to>
                                    </p:set>
                                    <p:anim calcmode="lin" valueType="num">
                                      <p:cBhvr additive="base">
                                        <p:cTn id="7" dur="500" fill="hold"/>
                                        <p:tgtEl>
                                          <p:spTgt spid="4">
                                            <p:graphicEl>
                                              <a:dgm id="{B32475BB-C04C-43D6-A1B7-15DCDC655A15}"/>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B32475BB-C04C-43D6-A1B7-15DCDC655A15}"/>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F8B8CE43-E045-4BB3-9F99-CC1703BF2830}"/>
                                            </p:graphicEl>
                                          </p:spTgt>
                                        </p:tgtEl>
                                        <p:attrNameLst>
                                          <p:attrName>style.visibility</p:attrName>
                                        </p:attrNameLst>
                                      </p:cBhvr>
                                      <p:to>
                                        <p:strVal val="visible"/>
                                      </p:to>
                                    </p:set>
                                    <p:anim calcmode="lin" valueType="num">
                                      <p:cBhvr additive="base">
                                        <p:cTn id="13" dur="500" fill="hold"/>
                                        <p:tgtEl>
                                          <p:spTgt spid="4">
                                            <p:graphicEl>
                                              <a:dgm id="{F8B8CE43-E045-4BB3-9F99-CC1703BF2830}"/>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F8B8CE43-E045-4BB3-9F99-CC1703BF2830}"/>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8A71A2A2-0362-4DB1-AEE5-BDFC7406594D}"/>
                                            </p:graphicEl>
                                          </p:spTgt>
                                        </p:tgtEl>
                                        <p:attrNameLst>
                                          <p:attrName>style.visibility</p:attrName>
                                        </p:attrNameLst>
                                      </p:cBhvr>
                                      <p:to>
                                        <p:strVal val="visible"/>
                                      </p:to>
                                    </p:set>
                                    <p:anim calcmode="lin" valueType="num">
                                      <p:cBhvr additive="base">
                                        <p:cTn id="17" dur="500" fill="hold"/>
                                        <p:tgtEl>
                                          <p:spTgt spid="4">
                                            <p:graphicEl>
                                              <a:dgm id="{8A71A2A2-0362-4DB1-AEE5-BDFC7406594D}"/>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8A71A2A2-0362-4DB1-AEE5-BDFC7406594D}"/>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67092A7A-5D70-468B-956A-2C97610931D5}"/>
                                            </p:graphicEl>
                                          </p:spTgt>
                                        </p:tgtEl>
                                        <p:attrNameLst>
                                          <p:attrName>style.visibility</p:attrName>
                                        </p:attrNameLst>
                                      </p:cBhvr>
                                      <p:to>
                                        <p:strVal val="visible"/>
                                      </p:to>
                                    </p:set>
                                    <p:anim calcmode="lin" valueType="num">
                                      <p:cBhvr additive="base">
                                        <p:cTn id="23" dur="500" fill="hold"/>
                                        <p:tgtEl>
                                          <p:spTgt spid="4">
                                            <p:graphicEl>
                                              <a:dgm id="{67092A7A-5D70-468B-956A-2C97610931D5}"/>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67092A7A-5D70-468B-956A-2C97610931D5}"/>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graphicEl>
                                              <a:dgm id="{293A001B-7E29-4F14-A2C8-1ACF20ACF6E1}"/>
                                            </p:graphicEl>
                                          </p:spTgt>
                                        </p:tgtEl>
                                        <p:attrNameLst>
                                          <p:attrName>style.visibility</p:attrName>
                                        </p:attrNameLst>
                                      </p:cBhvr>
                                      <p:to>
                                        <p:strVal val="visible"/>
                                      </p:to>
                                    </p:set>
                                    <p:anim calcmode="lin" valueType="num">
                                      <p:cBhvr additive="base">
                                        <p:cTn id="27" dur="500" fill="hold"/>
                                        <p:tgtEl>
                                          <p:spTgt spid="4">
                                            <p:graphicEl>
                                              <a:dgm id="{293A001B-7E29-4F14-A2C8-1ACF20ACF6E1}"/>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293A001B-7E29-4F14-A2C8-1ACF20ACF6E1}"/>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Adjudication (Sec. 26)</a:t>
            </a:r>
            <a:endParaRPr lang="en-GB" dirty="0"/>
          </a:p>
        </p:txBody>
      </p:sp>
      <p:graphicFrame>
        <p:nvGraphicFramePr>
          <p:cNvPr id="4" name="Content Placeholder 3"/>
          <p:cNvGraphicFramePr>
            <a:graphicFrameLocks noGrp="1"/>
          </p:cNvGraphicFramePr>
          <p:nvPr>
            <p:ph idx="1"/>
          </p:nvPr>
        </p:nvGraphicFramePr>
        <p:xfrm>
          <a:off x="0" y="1600200"/>
          <a:ext cx="91440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8825FA65-2B9C-4BEB-8312-1B78BAE4B351}"/>
                                            </p:graphicEl>
                                          </p:spTgt>
                                        </p:tgtEl>
                                        <p:attrNameLst>
                                          <p:attrName>style.visibility</p:attrName>
                                        </p:attrNameLst>
                                      </p:cBhvr>
                                      <p:to>
                                        <p:strVal val="visible"/>
                                      </p:to>
                                    </p:set>
                                    <p:animEffect transition="in" filter="fade">
                                      <p:cBhvr>
                                        <p:cTn id="7" dur="500"/>
                                        <p:tgtEl>
                                          <p:spTgt spid="4">
                                            <p:graphicEl>
                                              <a:dgm id="{8825FA65-2B9C-4BEB-8312-1B78BAE4B35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B215CB8E-3A74-4B42-B410-1CF9181E6ECD}"/>
                                            </p:graphicEl>
                                          </p:spTgt>
                                        </p:tgtEl>
                                        <p:attrNameLst>
                                          <p:attrName>style.visibility</p:attrName>
                                        </p:attrNameLst>
                                      </p:cBhvr>
                                      <p:to>
                                        <p:strVal val="visible"/>
                                      </p:to>
                                    </p:set>
                                    <p:animEffect transition="in" filter="fade">
                                      <p:cBhvr>
                                        <p:cTn id="12" dur="500"/>
                                        <p:tgtEl>
                                          <p:spTgt spid="4">
                                            <p:graphicEl>
                                              <a:dgm id="{B215CB8E-3A74-4B42-B410-1CF9181E6EC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030E2B0B-6C09-48F8-B52C-F1878FCAD4DD}"/>
                                            </p:graphicEl>
                                          </p:spTgt>
                                        </p:tgtEl>
                                        <p:attrNameLst>
                                          <p:attrName>style.visibility</p:attrName>
                                        </p:attrNameLst>
                                      </p:cBhvr>
                                      <p:to>
                                        <p:strVal val="visible"/>
                                      </p:to>
                                    </p:set>
                                    <p:animEffect transition="in" filter="fade">
                                      <p:cBhvr>
                                        <p:cTn id="17" dur="500"/>
                                        <p:tgtEl>
                                          <p:spTgt spid="4">
                                            <p:graphicEl>
                                              <a:dgm id="{030E2B0B-6C09-48F8-B52C-F1878FCAD4D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873C8A3C-7A0B-4A46-8403-62B668EDCA2B}"/>
                                            </p:graphicEl>
                                          </p:spTgt>
                                        </p:tgtEl>
                                        <p:attrNameLst>
                                          <p:attrName>style.visibility</p:attrName>
                                        </p:attrNameLst>
                                      </p:cBhvr>
                                      <p:to>
                                        <p:strVal val="visible"/>
                                      </p:to>
                                    </p:set>
                                    <p:animEffect transition="in" filter="fade">
                                      <p:cBhvr>
                                        <p:cTn id="22" dur="500"/>
                                        <p:tgtEl>
                                          <p:spTgt spid="4">
                                            <p:graphicEl>
                                              <a:dgm id="{873C8A3C-7A0B-4A46-8403-62B668EDCA2B}"/>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C7D490FB-0037-40F4-8640-40DE9DF38ADB}"/>
                                            </p:graphicEl>
                                          </p:spTgt>
                                        </p:tgtEl>
                                        <p:attrNameLst>
                                          <p:attrName>style.visibility</p:attrName>
                                        </p:attrNameLst>
                                      </p:cBhvr>
                                      <p:to>
                                        <p:strVal val="visible"/>
                                      </p:to>
                                    </p:set>
                                    <p:animEffect transition="in" filter="fade">
                                      <p:cBhvr>
                                        <p:cTn id="27" dur="500"/>
                                        <p:tgtEl>
                                          <p:spTgt spid="4">
                                            <p:graphicEl>
                                              <a:dgm id="{C7D490FB-0037-40F4-8640-40DE9DF38ADB}"/>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96CBBA61-7410-44AB-A97D-9B91FCFBBB57}"/>
                                            </p:graphicEl>
                                          </p:spTgt>
                                        </p:tgtEl>
                                        <p:attrNameLst>
                                          <p:attrName>style.visibility</p:attrName>
                                        </p:attrNameLst>
                                      </p:cBhvr>
                                      <p:to>
                                        <p:strVal val="visible"/>
                                      </p:to>
                                    </p:set>
                                    <p:animEffect transition="in" filter="fade">
                                      <p:cBhvr>
                                        <p:cTn id="32" dur="500"/>
                                        <p:tgtEl>
                                          <p:spTgt spid="4">
                                            <p:graphicEl>
                                              <a:dgm id="{96CBBA61-7410-44AB-A97D-9B91FCFBBB57}"/>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54F3CDF8-A8BD-43D1-AD35-197BC05F190E}"/>
                                            </p:graphicEl>
                                          </p:spTgt>
                                        </p:tgtEl>
                                        <p:attrNameLst>
                                          <p:attrName>style.visibility</p:attrName>
                                        </p:attrNameLst>
                                      </p:cBhvr>
                                      <p:to>
                                        <p:strVal val="visible"/>
                                      </p:to>
                                    </p:set>
                                    <p:animEffect transition="in" filter="fade">
                                      <p:cBhvr>
                                        <p:cTn id="37" dur="500"/>
                                        <p:tgtEl>
                                          <p:spTgt spid="4">
                                            <p:graphicEl>
                                              <a:dgm id="{54F3CDF8-A8BD-43D1-AD35-197BC05F190E}"/>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F08155CF-4C2C-40B1-98C6-D80B3D565586}"/>
                                            </p:graphicEl>
                                          </p:spTgt>
                                        </p:tgtEl>
                                        <p:attrNameLst>
                                          <p:attrName>style.visibility</p:attrName>
                                        </p:attrNameLst>
                                      </p:cBhvr>
                                      <p:to>
                                        <p:strVal val="visible"/>
                                      </p:to>
                                    </p:set>
                                    <p:animEffect transition="in" filter="fade">
                                      <p:cBhvr>
                                        <p:cTn id="42" dur="500"/>
                                        <p:tgtEl>
                                          <p:spTgt spid="4">
                                            <p:graphicEl>
                                              <a:dgm id="{F08155CF-4C2C-40B1-98C6-D80B3D565586}"/>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graphicEl>
                                              <a:dgm id="{F06CD365-8034-4BAE-8FA7-3C1D36F0DB91}"/>
                                            </p:graphicEl>
                                          </p:spTgt>
                                        </p:tgtEl>
                                        <p:attrNameLst>
                                          <p:attrName>style.visibility</p:attrName>
                                        </p:attrNameLst>
                                      </p:cBhvr>
                                      <p:to>
                                        <p:strVal val="visible"/>
                                      </p:to>
                                    </p:set>
                                    <p:animEffect transition="in" filter="fade">
                                      <p:cBhvr>
                                        <p:cTn id="47" dur="500"/>
                                        <p:tgtEl>
                                          <p:spTgt spid="4">
                                            <p:graphicEl>
                                              <a:dgm id="{F06CD365-8034-4BAE-8FA7-3C1D36F0DB91}"/>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5E124942-D5B4-48EA-9A22-22D242EEEF03}"/>
                                            </p:graphicEl>
                                          </p:spTgt>
                                        </p:tgtEl>
                                        <p:attrNameLst>
                                          <p:attrName>style.visibility</p:attrName>
                                        </p:attrNameLst>
                                      </p:cBhvr>
                                      <p:to>
                                        <p:strVal val="visible"/>
                                      </p:to>
                                    </p:set>
                                    <p:animEffect transition="in" filter="fade">
                                      <p:cBhvr>
                                        <p:cTn id="52" dur="500"/>
                                        <p:tgtEl>
                                          <p:spTgt spid="4">
                                            <p:graphicEl>
                                              <a:dgm id="{5E124942-D5B4-48EA-9A22-22D242EEEF0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Confiscation (Sec. 27)</a:t>
            </a:r>
            <a:endParaRPr lang="en-GB" dirty="0"/>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5C6675E9-68B6-4221-A65E-E97C9F38058D}"/>
                                            </p:graphicEl>
                                          </p:spTgt>
                                        </p:tgtEl>
                                        <p:attrNameLst>
                                          <p:attrName>style.visibility</p:attrName>
                                        </p:attrNameLst>
                                      </p:cBhvr>
                                      <p:to>
                                        <p:strVal val="visible"/>
                                      </p:to>
                                    </p:set>
                                    <p:animEffect transition="in" filter="wipe(up)">
                                      <p:cBhvr>
                                        <p:cTn id="7" dur="500"/>
                                        <p:tgtEl>
                                          <p:spTgt spid="4">
                                            <p:graphicEl>
                                              <a:dgm id="{5C6675E9-68B6-4221-A65E-E97C9F38058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graphicEl>
                                              <a:dgm id="{59ADD66E-2AC4-4003-B2FB-199B61661A66}"/>
                                            </p:graphicEl>
                                          </p:spTgt>
                                        </p:tgtEl>
                                        <p:attrNameLst>
                                          <p:attrName>style.visibility</p:attrName>
                                        </p:attrNameLst>
                                      </p:cBhvr>
                                      <p:to>
                                        <p:strVal val="visible"/>
                                      </p:to>
                                    </p:set>
                                    <p:animEffect transition="in" filter="wipe(up)">
                                      <p:cBhvr>
                                        <p:cTn id="12" dur="500"/>
                                        <p:tgtEl>
                                          <p:spTgt spid="4">
                                            <p:graphicEl>
                                              <a:dgm id="{59ADD66E-2AC4-4003-B2FB-199B61661A66}"/>
                                            </p:graphic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4">
                                            <p:graphicEl>
                                              <a:dgm id="{3241C594-298F-4559-A281-35A4FC57C096}"/>
                                            </p:graphicEl>
                                          </p:spTgt>
                                        </p:tgtEl>
                                        <p:attrNameLst>
                                          <p:attrName>style.visibility</p:attrName>
                                        </p:attrNameLst>
                                      </p:cBhvr>
                                      <p:to>
                                        <p:strVal val="visible"/>
                                      </p:to>
                                    </p:set>
                                    <p:animEffect transition="in" filter="wipe(up)">
                                      <p:cBhvr>
                                        <p:cTn id="15" dur="500"/>
                                        <p:tgtEl>
                                          <p:spTgt spid="4">
                                            <p:graphicEl>
                                              <a:dgm id="{3241C594-298F-4559-A281-35A4FC57C096}"/>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4">
                                            <p:graphicEl>
                                              <a:dgm id="{2CE6EE92-A82E-49E6-A6C6-0DD3117EA917}"/>
                                            </p:graphicEl>
                                          </p:spTgt>
                                        </p:tgtEl>
                                        <p:attrNameLst>
                                          <p:attrName>style.visibility</p:attrName>
                                        </p:attrNameLst>
                                      </p:cBhvr>
                                      <p:to>
                                        <p:strVal val="visible"/>
                                      </p:to>
                                    </p:set>
                                    <p:animEffect transition="in" filter="wipe(up)">
                                      <p:cBhvr>
                                        <p:cTn id="20" dur="500"/>
                                        <p:tgtEl>
                                          <p:spTgt spid="4">
                                            <p:graphicEl>
                                              <a:dgm id="{2CE6EE92-A82E-49E6-A6C6-0DD3117EA917}"/>
                                            </p:graphicEl>
                                          </p:spTgt>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4">
                                            <p:graphicEl>
                                              <a:dgm id="{51959520-F2DA-41F5-A071-A2661714D07F}"/>
                                            </p:graphicEl>
                                          </p:spTgt>
                                        </p:tgtEl>
                                        <p:attrNameLst>
                                          <p:attrName>style.visibility</p:attrName>
                                        </p:attrNameLst>
                                      </p:cBhvr>
                                      <p:to>
                                        <p:strVal val="visible"/>
                                      </p:to>
                                    </p:set>
                                    <p:animEffect transition="in" filter="wipe(up)">
                                      <p:cBhvr>
                                        <p:cTn id="23" dur="500"/>
                                        <p:tgtEl>
                                          <p:spTgt spid="4">
                                            <p:graphicEl>
                                              <a:dgm id="{51959520-F2DA-41F5-A071-A2661714D07F}"/>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4">
                                            <p:graphicEl>
                                              <a:dgm id="{957A5B96-A8EE-41C3-B3EB-60DD65C6C7AC}"/>
                                            </p:graphicEl>
                                          </p:spTgt>
                                        </p:tgtEl>
                                        <p:attrNameLst>
                                          <p:attrName>style.visibility</p:attrName>
                                        </p:attrNameLst>
                                      </p:cBhvr>
                                      <p:to>
                                        <p:strVal val="visible"/>
                                      </p:to>
                                    </p:set>
                                    <p:animEffect transition="in" filter="wipe(up)">
                                      <p:cBhvr>
                                        <p:cTn id="28" dur="500"/>
                                        <p:tgtEl>
                                          <p:spTgt spid="4">
                                            <p:graphicEl>
                                              <a:dgm id="{957A5B96-A8EE-41C3-B3EB-60DD65C6C7AC}"/>
                                            </p:graphicEl>
                                          </p:spTgt>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4">
                                            <p:graphicEl>
                                              <a:dgm id="{A8E8E2B4-96CB-4515-911F-88DCEC338C20}"/>
                                            </p:graphicEl>
                                          </p:spTgt>
                                        </p:tgtEl>
                                        <p:attrNameLst>
                                          <p:attrName>style.visibility</p:attrName>
                                        </p:attrNameLst>
                                      </p:cBhvr>
                                      <p:to>
                                        <p:strVal val="visible"/>
                                      </p:to>
                                    </p:set>
                                    <p:animEffect transition="in" filter="wipe(up)">
                                      <p:cBhvr>
                                        <p:cTn id="31" dur="500"/>
                                        <p:tgtEl>
                                          <p:spTgt spid="4">
                                            <p:graphicEl>
                                              <a:dgm id="{A8E8E2B4-96CB-4515-911F-88DCEC338C2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Confiscation (Sec. 27)</a:t>
            </a:r>
            <a:endParaRPr lang="en-GB" dirty="0"/>
          </a:p>
        </p:txBody>
      </p:sp>
      <p:graphicFrame>
        <p:nvGraphicFramePr>
          <p:cNvPr id="6" name="Content Placeholder 5"/>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914400"/>
          </a:xfrm>
        </p:spPr>
        <p:txBody>
          <a:bodyPr>
            <a:normAutofit fontScale="90000"/>
          </a:bodyPr>
          <a:lstStyle/>
          <a:p>
            <a:r>
              <a:rPr lang="en-US" dirty="0" smtClean="0"/>
              <a:t>WHY NOT A NEW BENAMI ACT WHEN SUCH LARGE AMENDMENTS HAVE BEEN MADE</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law can be made retrospective but as per Article 20 of the Constitution, penal laws cannot be  made retrospective</a:t>
            </a:r>
          </a:p>
          <a:p>
            <a:pPr>
              <a:buFont typeface="Wingdings" pitchFamily="2" charset="2"/>
              <a:buChar char="Ø"/>
            </a:pPr>
            <a:r>
              <a:rPr lang="en-US" dirty="0" smtClean="0"/>
              <a:t>giving immunity from 1988 to 2016-Not in public interest</a:t>
            </a:r>
          </a:p>
          <a:p>
            <a:pPr>
              <a:buFont typeface="Wingdings" pitchFamily="2" charset="2"/>
              <a:buChar char="Ø"/>
            </a:pPr>
            <a:r>
              <a:rPr lang="en-US" dirty="0" smtClean="0"/>
              <a:t>New Act would have  applied to </a:t>
            </a:r>
            <a:r>
              <a:rPr lang="en-US" dirty="0" err="1" smtClean="0"/>
              <a:t>benami</a:t>
            </a:r>
            <a:r>
              <a:rPr lang="en-US" dirty="0" smtClean="0"/>
              <a:t> transactions entered into after 2016 only.</a:t>
            </a:r>
          </a:p>
          <a:p>
            <a:pPr>
              <a:buFont typeface="Wingdings" pitchFamily="2" charset="2"/>
              <a:buChar char="Ø"/>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APPEAL TO THE APPELLATE TRIBUNAL</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Within 45 days from the date of the Order.</a:t>
            </a:r>
          </a:p>
          <a:p>
            <a:pPr>
              <a:buFont typeface="Wingdings" pitchFamily="2" charset="2"/>
              <a:buChar char="Ø"/>
            </a:pPr>
            <a:r>
              <a:rPr lang="en-US" dirty="0" smtClean="0"/>
              <a:t>Grounds of objection to the Order  should be clear.</a:t>
            </a:r>
          </a:p>
          <a:p>
            <a:pPr>
              <a:buFont typeface="Wingdings" pitchFamily="2" charset="2"/>
              <a:buChar char="Ø"/>
            </a:pPr>
            <a:r>
              <a:rPr lang="en-US" dirty="0" smtClean="0"/>
              <a:t>As far as possible, appeal to be decided within one year from the last date of the month in which appeal is filed.</a:t>
            </a:r>
          </a:p>
          <a:p>
            <a:pPr>
              <a:buFont typeface="Wingdings" pitchFamily="2" charset="2"/>
              <a:buChar char="Ø"/>
            </a:pPr>
            <a:r>
              <a:rPr lang="en-US" dirty="0" smtClean="0"/>
              <a:t>To pass final order and affirm, vary or reverse the order of </a:t>
            </a:r>
            <a:r>
              <a:rPr lang="en-US" dirty="0" err="1" smtClean="0"/>
              <a:t>Adj</a:t>
            </a:r>
            <a:r>
              <a:rPr lang="en-US" dirty="0" smtClean="0"/>
              <a:t> Authority</a:t>
            </a:r>
          </a:p>
          <a:p>
            <a:pPr>
              <a:buFont typeface="Wingdings" pitchFamily="2" charset="2"/>
              <a:buChar char="Ø"/>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uFont typeface="Wingdings" pitchFamily="2" charset="2"/>
              <a:buChar char="Ø"/>
            </a:pPr>
            <a:r>
              <a:rPr lang="en-US" dirty="0" smtClean="0"/>
              <a:t>some </a:t>
            </a:r>
            <a:r>
              <a:rPr lang="en-US" dirty="0" err="1" smtClean="0"/>
              <a:t>questionS</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Whether </a:t>
            </a:r>
            <a:r>
              <a:rPr lang="en-US" dirty="0" err="1" smtClean="0"/>
              <a:t>Benami</a:t>
            </a:r>
            <a:r>
              <a:rPr lang="en-US" dirty="0" smtClean="0"/>
              <a:t> transaction, if </a:t>
            </a:r>
            <a:r>
              <a:rPr lang="en-US" dirty="0" err="1" smtClean="0"/>
              <a:t>benamidar</a:t>
            </a:r>
            <a:r>
              <a:rPr lang="en-US" dirty="0" smtClean="0"/>
              <a:t> is only a money lender?</a:t>
            </a:r>
          </a:p>
          <a:p>
            <a:pPr>
              <a:buFont typeface="Wingdings" pitchFamily="2" charset="2"/>
              <a:buChar char="Ø"/>
            </a:pPr>
            <a:r>
              <a:rPr lang="en-US" dirty="0" smtClean="0"/>
              <a:t>No only a sham transaction.</a:t>
            </a:r>
          </a:p>
          <a:p>
            <a:pPr>
              <a:buFont typeface="Wingdings" pitchFamily="2" charset="2"/>
              <a:buChar char="Ø"/>
            </a:pPr>
            <a:r>
              <a:rPr lang="en-US" dirty="0" smtClean="0"/>
              <a:t>Will penal provisions apply on Name lender</a:t>
            </a:r>
          </a:p>
          <a:p>
            <a:pPr>
              <a:buFont typeface="Wingdings" pitchFamily="2" charset="2"/>
              <a:buChar char="Ø"/>
            </a:pPr>
            <a:r>
              <a:rPr lang="en-US" dirty="0" smtClean="0"/>
              <a:t>No</a:t>
            </a:r>
          </a:p>
          <a:p>
            <a:pPr>
              <a:buFont typeface="Wingdings" pitchFamily="2" charset="2"/>
              <a:buChar char="Ø"/>
            </a:pPr>
            <a:r>
              <a:rPr lang="en-US" dirty="0" smtClean="0"/>
              <a:t>Does use of Black Money in purchase of property make it </a:t>
            </a:r>
            <a:r>
              <a:rPr lang="en-US" dirty="0" err="1" smtClean="0"/>
              <a:t>Benami</a:t>
            </a:r>
            <a:r>
              <a:rPr lang="en-US" dirty="0" smtClean="0"/>
              <a:t>?</a:t>
            </a:r>
          </a:p>
          <a:p>
            <a:pPr>
              <a:buFont typeface="Wingdings" pitchFamily="2" charset="2"/>
              <a:buChar char="Ø"/>
            </a:pPr>
            <a:r>
              <a:rPr lang="en-US" dirty="0" smtClean="0"/>
              <a:t>No</a:t>
            </a:r>
          </a:p>
          <a:p>
            <a:pPr>
              <a:buFont typeface="Wingdings" pitchFamily="2" charset="2"/>
              <a:buChar char="Ø"/>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n-US" b="1" dirty="0" smtClean="0">
                <a:solidFill>
                  <a:schemeClr val="tx1"/>
                </a:solidFill>
              </a:rPr>
              <a:t>Let us have a Quick feedback</a:t>
            </a:r>
          </a:p>
          <a:p>
            <a:pPr algn="ctr"/>
            <a:endParaRPr lang="en-US" b="1" dirty="0" smtClean="0">
              <a:solidFill>
                <a:schemeClr val="tx1"/>
              </a:solidFill>
            </a:endParaRPr>
          </a:p>
          <a:p>
            <a:pPr algn="ctr">
              <a:buNone/>
            </a:pPr>
            <a:r>
              <a:rPr lang="en-US" b="1" dirty="0" smtClean="0">
                <a:solidFill>
                  <a:schemeClr val="tx1"/>
                </a:solidFill>
              </a:rPr>
              <a:t>Pl. log on to </a:t>
            </a:r>
            <a:r>
              <a:rPr lang="en-US" b="1" dirty="0" smtClean="0">
                <a:solidFill>
                  <a:schemeClr val="tx1"/>
                </a:solidFill>
                <a:hlinkClick r:id="rId2"/>
              </a:rPr>
              <a:t>www.menti.com</a:t>
            </a:r>
            <a:endParaRPr lang="en-US" b="1" dirty="0" smtClean="0">
              <a:solidFill>
                <a:schemeClr val="tx1"/>
              </a:solidFill>
            </a:endParaRPr>
          </a:p>
          <a:p>
            <a:pPr algn="ctr"/>
            <a:endParaRPr lang="en-US" b="1" dirty="0" smtClean="0">
              <a:solidFill>
                <a:schemeClr val="tx1"/>
              </a:solidFill>
            </a:endParaRPr>
          </a:p>
          <a:p>
            <a:pPr algn="ctr">
              <a:buNone/>
            </a:pPr>
            <a:r>
              <a:rPr lang="en-US" b="1" dirty="0" smtClean="0">
                <a:solidFill>
                  <a:schemeClr val="tx1"/>
                </a:solidFill>
              </a:rPr>
              <a:t>Use the code  803324</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MOTIVES FOR ENTERING INTO BENAMI TRANSACTION</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Defeat the provisions of law.</a:t>
            </a:r>
          </a:p>
          <a:p>
            <a:pPr>
              <a:buFont typeface="Wingdings" pitchFamily="2" charset="2"/>
              <a:buChar char="Ø"/>
            </a:pPr>
            <a:r>
              <a:rPr lang="en-US" dirty="0" smtClean="0"/>
              <a:t>Avoid payment of statutory dues.</a:t>
            </a:r>
          </a:p>
          <a:p>
            <a:pPr>
              <a:buFont typeface="Wingdings" pitchFamily="2" charset="2"/>
              <a:buChar char="Ø"/>
            </a:pPr>
            <a:r>
              <a:rPr lang="en-US" dirty="0" smtClean="0"/>
              <a:t>Defrauding creditors.</a:t>
            </a:r>
          </a:p>
          <a:p>
            <a:pPr>
              <a:buFont typeface="Wingdings" pitchFamily="2" charset="2"/>
              <a:buChar char="Ø"/>
            </a:pPr>
            <a:r>
              <a:rPr lang="en-US" dirty="0" smtClean="0"/>
              <a:t>Avoid payment of taxes.</a:t>
            </a:r>
          </a:p>
          <a:p>
            <a:pPr>
              <a:buFont typeface="Wingdings" pitchFamily="2" charset="2"/>
              <a:buChar char="Ø"/>
            </a:pPr>
            <a:r>
              <a:rPr lang="en-US" dirty="0" smtClean="0"/>
              <a:t>To disguise the real ownership to prevent detection of illegal activity that produced it.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534400" cy="914400"/>
          </a:xfrm>
        </p:spPr>
        <p:txBody>
          <a:bodyPr>
            <a:normAutofit fontScale="90000"/>
          </a:bodyPr>
          <a:lstStyle/>
          <a:p>
            <a:pPr algn="ctr"/>
            <a:r>
              <a:rPr lang="en-US" sz="2400" dirty="0" smtClean="0"/>
              <a:t>WHO IS BENAMIDAR AND BENEFICIAL OWNER-in following instances, inference of a person being </a:t>
            </a:r>
            <a:r>
              <a:rPr lang="en-US" sz="2400" dirty="0" err="1" smtClean="0"/>
              <a:t>benamidar</a:t>
            </a:r>
            <a:r>
              <a:rPr lang="en-US" sz="2400" dirty="0" smtClean="0"/>
              <a:t> was held justified</a:t>
            </a:r>
            <a:endParaRPr lang="en-US" sz="2400" dirty="0"/>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solidFill>
                  <a:srgbClr val="0070C0"/>
                </a:solidFill>
              </a:rPr>
              <a:t>The Basic Law..</a:t>
            </a:r>
            <a:endParaRPr lang="en-GB" dirty="0">
              <a:solidFill>
                <a:srgbClr val="0070C0"/>
              </a:solidFill>
            </a:endParaRPr>
          </a:p>
        </p:txBody>
      </p:sp>
      <p:graphicFrame>
        <p:nvGraphicFramePr>
          <p:cNvPr id="4" name="Content Placeholder 3"/>
          <p:cNvGraphicFramePr>
            <a:graphicFrameLocks noGrp="1"/>
          </p:cNvGraphicFramePr>
          <p:nvPr>
            <p:ph idx="1"/>
          </p:nvPr>
        </p:nvGraphicFramePr>
        <p:xfrm>
          <a:off x="0" y="1066800"/>
          <a:ext cx="9144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graphicEl>
                                              <a:dgm id="{9581AA74-8A01-4696-B3A4-1E4563944D5D}"/>
                                            </p:graphicEl>
                                          </p:spTgt>
                                        </p:tgtEl>
                                        <p:attrNameLst>
                                          <p:attrName>style.visibility</p:attrName>
                                        </p:attrNameLst>
                                      </p:cBhvr>
                                      <p:to>
                                        <p:strVal val="visible"/>
                                      </p:to>
                                    </p:set>
                                    <p:animEffect transition="in" filter="slide(fromBottom)">
                                      <p:cBhvr>
                                        <p:cTn id="7" dur="500"/>
                                        <p:tgtEl>
                                          <p:spTgt spid="4">
                                            <p:graphicEl>
                                              <a:dgm id="{9581AA74-8A01-4696-B3A4-1E4563944D5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graphicEl>
                                              <a:dgm id="{B2A6E11C-F2E5-4E6F-ADEE-9D9876C1AFE0}"/>
                                            </p:graphicEl>
                                          </p:spTgt>
                                        </p:tgtEl>
                                        <p:attrNameLst>
                                          <p:attrName>style.visibility</p:attrName>
                                        </p:attrNameLst>
                                      </p:cBhvr>
                                      <p:to>
                                        <p:strVal val="visible"/>
                                      </p:to>
                                    </p:set>
                                    <p:animEffect transition="in" filter="slide(fromBottom)">
                                      <p:cBhvr>
                                        <p:cTn id="12" dur="500"/>
                                        <p:tgtEl>
                                          <p:spTgt spid="4">
                                            <p:graphicEl>
                                              <a:dgm id="{B2A6E11C-F2E5-4E6F-ADEE-9D9876C1AFE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graphicEl>
                                              <a:dgm id="{D8BF587A-3195-4E86-82B6-30C713D5B5B4}"/>
                                            </p:graphicEl>
                                          </p:spTgt>
                                        </p:tgtEl>
                                        <p:attrNameLst>
                                          <p:attrName>style.visibility</p:attrName>
                                        </p:attrNameLst>
                                      </p:cBhvr>
                                      <p:to>
                                        <p:strVal val="visible"/>
                                      </p:to>
                                    </p:set>
                                    <p:animEffect transition="in" filter="slide(fromBottom)">
                                      <p:cBhvr>
                                        <p:cTn id="17" dur="500"/>
                                        <p:tgtEl>
                                          <p:spTgt spid="4">
                                            <p:graphicEl>
                                              <a:dgm id="{D8BF587A-3195-4E86-82B6-30C713D5B5B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Benami Property</a:t>
            </a:r>
            <a:endParaRPr lang="en-GB" dirty="0"/>
          </a:p>
        </p:txBody>
      </p:sp>
      <p:graphicFrame>
        <p:nvGraphicFramePr>
          <p:cNvPr id="4" name="Content Placeholder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
                                            <p:graphicEl>
                                              <a:dgm id="{50DC63B1-9382-49CD-A98B-9F7B5ACF9743}"/>
                                            </p:graphicEl>
                                          </p:spTgt>
                                        </p:tgtEl>
                                        <p:attrNameLst>
                                          <p:attrName>style.visibility</p:attrName>
                                        </p:attrNameLst>
                                      </p:cBhvr>
                                      <p:to>
                                        <p:strVal val="visible"/>
                                      </p:to>
                                    </p:set>
                                    <p:anim calcmode="lin" valueType="num">
                                      <p:cBhvr>
                                        <p:cTn id="7" dur="500" fill="hold"/>
                                        <p:tgtEl>
                                          <p:spTgt spid="4">
                                            <p:graphicEl>
                                              <a:dgm id="{50DC63B1-9382-49CD-A98B-9F7B5ACF9743}"/>
                                            </p:graphicEl>
                                          </p:spTgt>
                                        </p:tgtEl>
                                        <p:attrNameLst>
                                          <p:attrName>ppt_w</p:attrName>
                                        </p:attrNameLst>
                                      </p:cBhvr>
                                      <p:tavLst>
                                        <p:tav tm="0">
                                          <p:val>
                                            <p:fltVal val="0"/>
                                          </p:val>
                                        </p:tav>
                                        <p:tav tm="100000">
                                          <p:val>
                                            <p:strVal val="#ppt_w"/>
                                          </p:val>
                                        </p:tav>
                                      </p:tavLst>
                                    </p:anim>
                                    <p:anim calcmode="lin" valueType="num">
                                      <p:cBhvr>
                                        <p:cTn id="8" dur="500" fill="hold"/>
                                        <p:tgtEl>
                                          <p:spTgt spid="4">
                                            <p:graphicEl>
                                              <a:dgm id="{50DC63B1-9382-49CD-A98B-9F7B5ACF9743}"/>
                                            </p:graphicEl>
                                          </p:spTgt>
                                        </p:tgtEl>
                                        <p:attrNameLst>
                                          <p:attrName>ppt_h</p:attrName>
                                        </p:attrNameLst>
                                      </p:cBhvr>
                                      <p:tavLst>
                                        <p:tav tm="0">
                                          <p:val>
                                            <p:fltVal val="0"/>
                                          </p:val>
                                        </p:tav>
                                        <p:tav tm="100000">
                                          <p:val>
                                            <p:strVal val="#ppt_h"/>
                                          </p:val>
                                        </p:tav>
                                      </p:tavLst>
                                    </p:anim>
                                    <p:anim calcmode="lin" valueType="num">
                                      <p:cBhvr>
                                        <p:cTn id="9" dur="500" fill="hold"/>
                                        <p:tgtEl>
                                          <p:spTgt spid="4">
                                            <p:graphicEl>
                                              <a:dgm id="{50DC63B1-9382-49CD-A98B-9F7B5ACF9743}"/>
                                            </p:graphicEl>
                                          </p:spTgt>
                                        </p:tgtEl>
                                        <p:attrNameLst>
                                          <p:attrName>style.rotation</p:attrName>
                                        </p:attrNameLst>
                                      </p:cBhvr>
                                      <p:tavLst>
                                        <p:tav tm="0">
                                          <p:val>
                                            <p:fltVal val="90"/>
                                          </p:val>
                                        </p:tav>
                                        <p:tav tm="100000">
                                          <p:val>
                                            <p:fltVal val="0"/>
                                          </p:val>
                                        </p:tav>
                                      </p:tavLst>
                                    </p:anim>
                                    <p:animEffect transition="in" filter="fade">
                                      <p:cBhvr>
                                        <p:cTn id="10" dur="500"/>
                                        <p:tgtEl>
                                          <p:spTgt spid="4">
                                            <p:graphicEl>
                                              <a:dgm id="{50DC63B1-9382-49CD-A98B-9F7B5ACF9743}"/>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4">
                                            <p:graphicEl>
                                              <a:dgm id="{26CD370A-915F-447A-AF8C-98E25E013C58}"/>
                                            </p:graphicEl>
                                          </p:spTgt>
                                        </p:tgtEl>
                                        <p:attrNameLst>
                                          <p:attrName>style.visibility</p:attrName>
                                        </p:attrNameLst>
                                      </p:cBhvr>
                                      <p:to>
                                        <p:strVal val="visible"/>
                                      </p:to>
                                    </p:set>
                                    <p:anim calcmode="lin" valueType="num">
                                      <p:cBhvr>
                                        <p:cTn id="15" dur="500" fill="hold"/>
                                        <p:tgtEl>
                                          <p:spTgt spid="4">
                                            <p:graphicEl>
                                              <a:dgm id="{26CD370A-915F-447A-AF8C-98E25E013C58}"/>
                                            </p:graphicEl>
                                          </p:spTgt>
                                        </p:tgtEl>
                                        <p:attrNameLst>
                                          <p:attrName>ppt_w</p:attrName>
                                        </p:attrNameLst>
                                      </p:cBhvr>
                                      <p:tavLst>
                                        <p:tav tm="0">
                                          <p:val>
                                            <p:fltVal val="0"/>
                                          </p:val>
                                        </p:tav>
                                        <p:tav tm="100000">
                                          <p:val>
                                            <p:strVal val="#ppt_w"/>
                                          </p:val>
                                        </p:tav>
                                      </p:tavLst>
                                    </p:anim>
                                    <p:anim calcmode="lin" valueType="num">
                                      <p:cBhvr>
                                        <p:cTn id="16" dur="500" fill="hold"/>
                                        <p:tgtEl>
                                          <p:spTgt spid="4">
                                            <p:graphicEl>
                                              <a:dgm id="{26CD370A-915F-447A-AF8C-98E25E013C58}"/>
                                            </p:graphicEl>
                                          </p:spTgt>
                                        </p:tgtEl>
                                        <p:attrNameLst>
                                          <p:attrName>ppt_h</p:attrName>
                                        </p:attrNameLst>
                                      </p:cBhvr>
                                      <p:tavLst>
                                        <p:tav tm="0">
                                          <p:val>
                                            <p:fltVal val="0"/>
                                          </p:val>
                                        </p:tav>
                                        <p:tav tm="100000">
                                          <p:val>
                                            <p:strVal val="#ppt_h"/>
                                          </p:val>
                                        </p:tav>
                                      </p:tavLst>
                                    </p:anim>
                                    <p:anim calcmode="lin" valueType="num">
                                      <p:cBhvr>
                                        <p:cTn id="17" dur="500" fill="hold"/>
                                        <p:tgtEl>
                                          <p:spTgt spid="4">
                                            <p:graphicEl>
                                              <a:dgm id="{26CD370A-915F-447A-AF8C-98E25E013C58}"/>
                                            </p:graphicEl>
                                          </p:spTgt>
                                        </p:tgtEl>
                                        <p:attrNameLst>
                                          <p:attrName>style.rotation</p:attrName>
                                        </p:attrNameLst>
                                      </p:cBhvr>
                                      <p:tavLst>
                                        <p:tav tm="0">
                                          <p:val>
                                            <p:fltVal val="90"/>
                                          </p:val>
                                        </p:tav>
                                        <p:tav tm="100000">
                                          <p:val>
                                            <p:fltVal val="0"/>
                                          </p:val>
                                        </p:tav>
                                      </p:tavLst>
                                    </p:anim>
                                    <p:animEffect transition="in" filter="fade">
                                      <p:cBhvr>
                                        <p:cTn id="18" dur="500"/>
                                        <p:tgtEl>
                                          <p:spTgt spid="4">
                                            <p:graphicEl>
                                              <a:dgm id="{26CD370A-915F-447A-AF8C-98E25E013C58}"/>
                                            </p:graphicEl>
                                          </p:spTgt>
                                        </p:tgtEl>
                                      </p:cBhvr>
                                    </p:animEffect>
                                  </p:childTnLst>
                                </p:cTn>
                              </p:par>
                              <p:par>
                                <p:cTn id="19" presetID="31" presetClass="entr" presetSubtype="0" fill="hold" grpId="0" nodeType="withEffect">
                                  <p:stCondLst>
                                    <p:cond delay="0"/>
                                  </p:stCondLst>
                                  <p:iterate type="lt">
                                    <p:tmPct val="5000"/>
                                  </p:iterate>
                                  <p:childTnLst>
                                    <p:set>
                                      <p:cBhvr>
                                        <p:cTn id="20" dur="1" fill="hold">
                                          <p:stCondLst>
                                            <p:cond delay="0"/>
                                          </p:stCondLst>
                                        </p:cTn>
                                        <p:tgtEl>
                                          <p:spTgt spid="4">
                                            <p:graphicEl>
                                              <a:dgm id="{3838AA06-A885-457C-B464-531AEC3D5997}"/>
                                            </p:graphicEl>
                                          </p:spTgt>
                                        </p:tgtEl>
                                        <p:attrNameLst>
                                          <p:attrName>style.visibility</p:attrName>
                                        </p:attrNameLst>
                                      </p:cBhvr>
                                      <p:to>
                                        <p:strVal val="visible"/>
                                      </p:to>
                                    </p:set>
                                    <p:anim calcmode="lin" valueType="num">
                                      <p:cBhvr>
                                        <p:cTn id="21" dur="500" fill="hold"/>
                                        <p:tgtEl>
                                          <p:spTgt spid="4">
                                            <p:graphicEl>
                                              <a:dgm id="{3838AA06-A885-457C-B464-531AEC3D5997}"/>
                                            </p:graphicEl>
                                          </p:spTgt>
                                        </p:tgtEl>
                                        <p:attrNameLst>
                                          <p:attrName>ppt_w</p:attrName>
                                        </p:attrNameLst>
                                      </p:cBhvr>
                                      <p:tavLst>
                                        <p:tav tm="0">
                                          <p:val>
                                            <p:fltVal val="0"/>
                                          </p:val>
                                        </p:tav>
                                        <p:tav tm="100000">
                                          <p:val>
                                            <p:strVal val="#ppt_w"/>
                                          </p:val>
                                        </p:tav>
                                      </p:tavLst>
                                    </p:anim>
                                    <p:anim calcmode="lin" valueType="num">
                                      <p:cBhvr>
                                        <p:cTn id="22" dur="500" fill="hold"/>
                                        <p:tgtEl>
                                          <p:spTgt spid="4">
                                            <p:graphicEl>
                                              <a:dgm id="{3838AA06-A885-457C-B464-531AEC3D5997}"/>
                                            </p:graphicEl>
                                          </p:spTgt>
                                        </p:tgtEl>
                                        <p:attrNameLst>
                                          <p:attrName>ppt_h</p:attrName>
                                        </p:attrNameLst>
                                      </p:cBhvr>
                                      <p:tavLst>
                                        <p:tav tm="0">
                                          <p:val>
                                            <p:fltVal val="0"/>
                                          </p:val>
                                        </p:tav>
                                        <p:tav tm="100000">
                                          <p:val>
                                            <p:strVal val="#ppt_h"/>
                                          </p:val>
                                        </p:tav>
                                      </p:tavLst>
                                    </p:anim>
                                    <p:anim calcmode="lin" valueType="num">
                                      <p:cBhvr>
                                        <p:cTn id="23" dur="500" fill="hold"/>
                                        <p:tgtEl>
                                          <p:spTgt spid="4">
                                            <p:graphicEl>
                                              <a:dgm id="{3838AA06-A885-457C-B464-531AEC3D5997}"/>
                                            </p:graphicEl>
                                          </p:spTgt>
                                        </p:tgtEl>
                                        <p:attrNameLst>
                                          <p:attrName>style.rotation</p:attrName>
                                        </p:attrNameLst>
                                      </p:cBhvr>
                                      <p:tavLst>
                                        <p:tav tm="0">
                                          <p:val>
                                            <p:fltVal val="90"/>
                                          </p:val>
                                        </p:tav>
                                        <p:tav tm="100000">
                                          <p:val>
                                            <p:fltVal val="0"/>
                                          </p:val>
                                        </p:tav>
                                      </p:tavLst>
                                    </p:anim>
                                    <p:animEffect transition="in" filter="fade">
                                      <p:cBhvr>
                                        <p:cTn id="24" dur="500"/>
                                        <p:tgtEl>
                                          <p:spTgt spid="4">
                                            <p:graphicEl>
                                              <a:dgm id="{3838AA06-A885-457C-B464-531AEC3D5997}"/>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iterate type="lt">
                                    <p:tmPct val="5000"/>
                                  </p:iterate>
                                  <p:childTnLst>
                                    <p:set>
                                      <p:cBhvr>
                                        <p:cTn id="28" dur="1" fill="hold">
                                          <p:stCondLst>
                                            <p:cond delay="0"/>
                                          </p:stCondLst>
                                        </p:cTn>
                                        <p:tgtEl>
                                          <p:spTgt spid="4">
                                            <p:graphicEl>
                                              <a:dgm id="{F67B1487-8D4C-4D81-BBCA-2D48FDB192FC}"/>
                                            </p:graphicEl>
                                          </p:spTgt>
                                        </p:tgtEl>
                                        <p:attrNameLst>
                                          <p:attrName>style.visibility</p:attrName>
                                        </p:attrNameLst>
                                      </p:cBhvr>
                                      <p:to>
                                        <p:strVal val="visible"/>
                                      </p:to>
                                    </p:set>
                                    <p:anim calcmode="lin" valueType="num">
                                      <p:cBhvr>
                                        <p:cTn id="29" dur="500" fill="hold"/>
                                        <p:tgtEl>
                                          <p:spTgt spid="4">
                                            <p:graphicEl>
                                              <a:dgm id="{F67B1487-8D4C-4D81-BBCA-2D48FDB192FC}"/>
                                            </p:graphicEl>
                                          </p:spTgt>
                                        </p:tgtEl>
                                        <p:attrNameLst>
                                          <p:attrName>ppt_w</p:attrName>
                                        </p:attrNameLst>
                                      </p:cBhvr>
                                      <p:tavLst>
                                        <p:tav tm="0">
                                          <p:val>
                                            <p:fltVal val="0"/>
                                          </p:val>
                                        </p:tav>
                                        <p:tav tm="100000">
                                          <p:val>
                                            <p:strVal val="#ppt_w"/>
                                          </p:val>
                                        </p:tav>
                                      </p:tavLst>
                                    </p:anim>
                                    <p:anim calcmode="lin" valueType="num">
                                      <p:cBhvr>
                                        <p:cTn id="30" dur="500" fill="hold"/>
                                        <p:tgtEl>
                                          <p:spTgt spid="4">
                                            <p:graphicEl>
                                              <a:dgm id="{F67B1487-8D4C-4D81-BBCA-2D48FDB192FC}"/>
                                            </p:graphicEl>
                                          </p:spTgt>
                                        </p:tgtEl>
                                        <p:attrNameLst>
                                          <p:attrName>ppt_h</p:attrName>
                                        </p:attrNameLst>
                                      </p:cBhvr>
                                      <p:tavLst>
                                        <p:tav tm="0">
                                          <p:val>
                                            <p:fltVal val="0"/>
                                          </p:val>
                                        </p:tav>
                                        <p:tav tm="100000">
                                          <p:val>
                                            <p:strVal val="#ppt_h"/>
                                          </p:val>
                                        </p:tav>
                                      </p:tavLst>
                                    </p:anim>
                                    <p:anim calcmode="lin" valueType="num">
                                      <p:cBhvr>
                                        <p:cTn id="31" dur="500" fill="hold"/>
                                        <p:tgtEl>
                                          <p:spTgt spid="4">
                                            <p:graphicEl>
                                              <a:dgm id="{F67B1487-8D4C-4D81-BBCA-2D48FDB192FC}"/>
                                            </p:graphicEl>
                                          </p:spTgt>
                                        </p:tgtEl>
                                        <p:attrNameLst>
                                          <p:attrName>style.rotation</p:attrName>
                                        </p:attrNameLst>
                                      </p:cBhvr>
                                      <p:tavLst>
                                        <p:tav tm="0">
                                          <p:val>
                                            <p:fltVal val="90"/>
                                          </p:val>
                                        </p:tav>
                                        <p:tav tm="100000">
                                          <p:val>
                                            <p:fltVal val="0"/>
                                          </p:val>
                                        </p:tav>
                                      </p:tavLst>
                                    </p:anim>
                                    <p:animEffect transition="in" filter="fade">
                                      <p:cBhvr>
                                        <p:cTn id="32" dur="500"/>
                                        <p:tgtEl>
                                          <p:spTgt spid="4">
                                            <p:graphicEl>
                                              <a:dgm id="{F67B1487-8D4C-4D81-BBCA-2D48FDB192FC}"/>
                                            </p:graphicEl>
                                          </p:spTgt>
                                        </p:tgtEl>
                                      </p:cBhvr>
                                    </p:animEffect>
                                  </p:childTnLst>
                                </p:cTn>
                              </p:par>
                              <p:par>
                                <p:cTn id="33" presetID="31" presetClass="entr" presetSubtype="0" fill="hold" grpId="0" nodeType="withEffect">
                                  <p:stCondLst>
                                    <p:cond delay="0"/>
                                  </p:stCondLst>
                                  <p:iterate type="lt">
                                    <p:tmPct val="5000"/>
                                  </p:iterate>
                                  <p:childTnLst>
                                    <p:set>
                                      <p:cBhvr>
                                        <p:cTn id="34" dur="1" fill="hold">
                                          <p:stCondLst>
                                            <p:cond delay="0"/>
                                          </p:stCondLst>
                                        </p:cTn>
                                        <p:tgtEl>
                                          <p:spTgt spid="4">
                                            <p:graphicEl>
                                              <a:dgm id="{B9E66798-6EBB-4E0D-A723-0BD43F7564B3}"/>
                                            </p:graphicEl>
                                          </p:spTgt>
                                        </p:tgtEl>
                                        <p:attrNameLst>
                                          <p:attrName>style.visibility</p:attrName>
                                        </p:attrNameLst>
                                      </p:cBhvr>
                                      <p:to>
                                        <p:strVal val="visible"/>
                                      </p:to>
                                    </p:set>
                                    <p:anim calcmode="lin" valueType="num">
                                      <p:cBhvr>
                                        <p:cTn id="35" dur="500" fill="hold"/>
                                        <p:tgtEl>
                                          <p:spTgt spid="4">
                                            <p:graphicEl>
                                              <a:dgm id="{B9E66798-6EBB-4E0D-A723-0BD43F7564B3}"/>
                                            </p:graphicEl>
                                          </p:spTgt>
                                        </p:tgtEl>
                                        <p:attrNameLst>
                                          <p:attrName>ppt_w</p:attrName>
                                        </p:attrNameLst>
                                      </p:cBhvr>
                                      <p:tavLst>
                                        <p:tav tm="0">
                                          <p:val>
                                            <p:fltVal val="0"/>
                                          </p:val>
                                        </p:tav>
                                        <p:tav tm="100000">
                                          <p:val>
                                            <p:strVal val="#ppt_w"/>
                                          </p:val>
                                        </p:tav>
                                      </p:tavLst>
                                    </p:anim>
                                    <p:anim calcmode="lin" valueType="num">
                                      <p:cBhvr>
                                        <p:cTn id="36" dur="500" fill="hold"/>
                                        <p:tgtEl>
                                          <p:spTgt spid="4">
                                            <p:graphicEl>
                                              <a:dgm id="{B9E66798-6EBB-4E0D-A723-0BD43F7564B3}"/>
                                            </p:graphicEl>
                                          </p:spTgt>
                                        </p:tgtEl>
                                        <p:attrNameLst>
                                          <p:attrName>ppt_h</p:attrName>
                                        </p:attrNameLst>
                                      </p:cBhvr>
                                      <p:tavLst>
                                        <p:tav tm="0">
                                          <p:val>
                                            <p:fltVal val="0"/>
                                          </p:val>
                                        </p:tav>
                                        <p:tav tm="100000">
                                          <p:val>
                                            <p:strVal val="#ppt_h"/>
                                          </p:val>
                                        </p:tav>
                                      </p:tavLst>
                                    </p:anim>
                                    <p:anim calcmode="lin" valueType="num">
                                      <p:cBhvr>
                                        <p:cTn id="37" dur="500" fill="hold"/>
                                        <p:tgtEl>
                                          <p:spTgt spid="4">
                                            <p:graphicEl>
                                              <a:dgm id="{B9E66798-6EBB-4E0D-A723-0BD43F7564B3}"/>
                                            </p:graphicEl>
                                          </p:spTgt>
                                        </p:tgtEl>
                                        <p:attrNameLst>
                                          <p:attrName>style.rotation</p:attrName>
                                        </p:attrNameLst>
                                      </p:cBhvr>
                                      <p:tavLst>
                                        <p:tav tm="0">
                                          <p:val>
                                            <p:fltVal val="90"/>
                                          </p:val>
                                        </p:tav>
                                        <p:tav tm="100000">
                                          <p:val>
                                            <p:fltVal val="0"/>
                                          </p:val>
                                        </p:tav>
                                      </p:tavLst>
                                    </p:anim>
                                    <p:animEffect transition="in" filter="fade">
                                      <p:cBhvr>
                                        <p:cTn id="38" dur="500"/>
                                        <p:tgtEl>
                                          <p:spTgt spid="4">
                                            <p:graphicEl>
                                              <a:dgm id="{B9E66798-6EBB-4E0D-A723-0BD43F7564B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endParaRPr lang="en-GB" dirty="0"/>
          </a:p>
        </p:txBody>
      </p:sp>
      <p:graphicFrame>
        <p:nvGraphicFramePr>
          <p:cNvPr id="4" name="Content Placeholder 3"/>
          <p:cNvGraphicFramePr>
            <a:graphicFrameLocks noGrp="1"/>
          </p:cNvGraphicFramePr>
          <p:nvPr>
            <p:ph idx="1"/>
          </p:nvPr>
        </p:nvGraphicFramePr>
        <p:xfrm>
          <a:off x="381000" y="457200"/>
          <a:ext cx="86106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4">
                                            <p:graphicEl>
                                              <a:dgm id="{A8612A3D-9412-4A61-B4D1-D07BE43B1480}"/>
                                            </p:graphicEl>
                                          </p:spTgt>
                                        </p:tgtEl>
                                        <p:attrNameLst>
                                          <p:attrName>style.visibility</p:attrName>
                                        </p:attrNameLst>
                                      </p:cBhvr>
                                      <p:to>
                                        <p:strVal val="visible"/>
                                      </p:to>
                                    </p:set>
                                    <p:anim calcmode="lin" valueType="num">
                                      <p:cBhvr>
                                        <p:cTn id="7" dur="500" fill="hold"/>
                                        <p:tgtEl>
                                          <p:spTgt spid="4">
                                            <p:graphicEl>
                                              <a:dgm id="{A8612A3D-9412-4A61-B4D1-D07BE43B1480}"/>
                                            </p:graphicEl>
                                          </p:spTgt>
                                        </p:tgtEl>
                                        <p:attrNameLst>
                                          <p:attrName>ppt_w</p:attrName>
                                        </p:attrNameLst>
                                      </p:cBhvr>
                                      <p:tavLst>
                                        <p:tav tm="0">
                                          <p:val>
                                            <p:strVal val="#ppt_w*0.05"/>
                                          </p:val>
                                        </p:tav>
                                        <p:tav tm="100000">
                                          <p:val>
                                            <p:strVal val="#ppt_w"/>
                                          </p:val>
                                        </p:tav>
                                      </p:tavLst>
                                    </p:anim>
                                    <p:anim calcmode="lin" valueType="num">
                                      <p:cBhvr>
                                        <p:cTn id="8" dur="500" fill="hold"/>
                                        <p:tgtEl>
                                          <p:spTgt spid="4">
                                            <p:graphicEl>
                                              <a:dgm id="{A8612A3D-9412-4A61-B4D1-D07BE43B1480}"/>
                                            </p:graphicEl>
                                          </p:spTgt>
                                        </p:tgtEl>
                                        <p:attrNameLst>
                                          <p:attrName>ppt_h</p:attrName>
                                        </p:attrNameLst>
                                      </p:cBhvr>
                                      <p:tavLst>
                                        <p:tav tm="0">
                                          <p:val>
                                            <p:strVal val="#ppt_h"/>
                                          </p:val>
                                        </p:tav>
                                        <p:tav tm="100000">
                                          <p:val>
                                            <p:strVal val="#ppt_h"/>
                                          </p:val>
                                        </p:tav>
                                      </p:tavLst>
                                    </p:anim>
                                    <p:anim calcmode="lin" valueType="num">
                                      <p:cBhvr>
                                        <p:cTn id="9" dur="500" fill="hold"/>
                                        <p:tgtEl>
                                          <p:spTgt spid="4">
                                            <p:graphicEl>
                                              <a:dgm id="{A8612A3D-9412-4A61-B4D1-D07BE43B1480}"/>
                                            </p:graphicEl>
                                          </p:spTgt>
                                        </p:tgtEl>
                                        <p:attrNameLst>
                                          <p:attrName>ppt_x</p:attrName>
                                        </p:attrNameLst>
                                      </p:cBhvr>
                                      <p:tavLst>
                                        <p:tav tm="0">
                                          <p:val>
                                            <p:strVal val="#ppt_x-.2"/>
                                          </p:val>
                                        </p:tav>
                                        <p:tav tm="100000">
                                          <p:val>
                                            <p:strVal val="#ppt_x"/>
                                          </p:val>
                                        </p:tav>
                                      </p:tavLst>
                                    </p:anim>
                                    <p:anim calcmode="lin" valueType="num">
                                      <p:cBhvr>
                                        <p:cTn id="10" dur="500" fill="hold"/>
                                        <p:tgtEl>
                                          <p:spTgt spid="4">
                                            <p:graphicEl>
                                              <a:dgm id="{A8612A3D-9412-4A61-B4D1-D07BE43B1480}"/>
                                            </p:graphicEl>
                                          </p:spTgt>
                                        </p:tgtEl>
                                        <p:attrNameLst>
                                          <p:attrName>ppt_y</p:attrName>
                                        </p:attrNameLst>
                                      </p:cBhvr>
                                      <p:tavLst>
                                        <p:tav tm="0">
                                          <p:val>
                                            <p:strVal val="#ppt_y"/>
                                          </p:val>
                                        </p:tav>
                                        <p:tav tm="100000">
                                          <p:val>
                                            <p:strVal val="#ppt_y"/>
                                          </p:val>
                                        </p:tav>
                                      </p:tavLst>
                                    </p:anim>
                                    <p:animEffect transition="in" filter="fade">
                                      <p:cBhvr>
                                        <p:cTn id="11" dur="500"/>
                                        <p:tgtEl>
                                          <p:spTgt spid="4">
                                            <p:graphicEl>
                                              <a:dgm id="{A8612A3D-9412-4A61-B4D1-D07BE43B1480}"/>
                                            </p:graphicEl>
                                          </p:spTgt>
                                        </p:tgtEl>
                                      </p:cBhvr>
                                    </p:animEffect>
                                  </p:childTnLst>
                                </p:cTn>
                              </p:par>
                              <p:par>
                                <p:cTn id="12" presetID="54" presetClass="entr" presetSubtype="0" accel="100000" fill="hold" grpId="0" nodeType="withEffect">
                                  <p:stCondLst>
                                    <p:cond delay="0"/>
                                  </p:stCondLst>
                                  <p:childTnLst>
                                    <p:set>
                                      <p:cBhvr>
                                        <p:cTn id="13" dur="1" fill="hold">
                                          <p:stCondLst>
                                            <p:cond delay="0"/>
                                          </p:stCondLst>
                                        </p:cTn>
                                        <p:tgtEl>
                                          <p:spTgt spid="4">
                                            <p:graphicEl>
                                              <a:dgm id="{4C72FBF7-0F48-4C01-BC6D-8ACF88A85B29}"/>
                                            </p:graphicEl>
                                          </p:spTgt>
                                        </p:tgtEl>
                                        <p:attrNameLst>
                                          <p:attrName>style.visibility</p:attrName>
                                        </p:attrNameLst>
                                      </p:cBhvr>
                                      <p:to>
                                        <p:strVal val="visible"/>
                                      </p:to>
                                    </p:set>
                                    <p:anim calcmode="lin" valueType="num">
                                      <p:cBhvr>
                                        <p:cTn id="14" dur="500" fill="hold"/>
                                        <p:tgtEl>
                                          <p:spTgt spid="4">
                                            <p:graphicEl>
                                              <a:dgm id="{4C72FBF7-0F48-4C01-BC6D-8ACF88A85B29}"/>
                                            </p:graphicEl>
                                          </p:spTgt>
                                        </p:tgtEl>
                                        <p:attrNameLst>
                                          <p:attrName>ppt_w</p:attrName>
                                        </p:attrNameLst>
                                      </p:cBhvr>
                                      <p:tavLst>
                                        <p:tav tm="0">
                                          <p:val>
                                            <p:strVal val="#ppt_w*0.05"/>
                                          </p:val>
                                        </p:tav>
                                        <p:tav tm="100000">
                                          <p:val>
                                            <p:strVal val="#ppt_w"/>
                                          </p:val>
                                        </p:tav>
                                      </p:tavLst>
                                    </p:anim>
                                    <p:anim calcmode="lin" valueType="num">
                                      <p:cBhvr>
                                        <p:cTn id="15" dur="500" fill="hold"/>
                                        <p:tgtEl>
                                          <p:spTgt spid="4">
                                            <p:graphicEl>
                                              <a:dgm id="{4C72FBF7-0F48-4C01-BC6D-8ACF88A85B29}"/>
                                            </p:graphicEl>
                                          </p:spTgt>
                                        </p:tgtEl>
                                        <p:attrNameLst>
                                          <p:attrName>ppt_h</p:attrName>
                                        </p:attrNameLst>
                                      </p:cBhvr>
                                      <p:tavLst>
                                        <p:tav tm="0">
                                          <p:val>
                                            <p:strVal val="#ppt_h"/>
                                          </p:val>
                                        </p:tav>
                                        <p:tav tm="100000">
                                          <p:val>
                                            <p:strVal val="#ppt_h"/>
                                          </p:val>
                                        </p:tav>
                                      </p:tavLst>
                                    </p:anim>
                                    <p:anim calcmode="lin" valueType="num">
                                      <p:cBhvr>
                                        <p:cTn id="16" dur="500" fill="hold"/>
                                        <p:tgtEl>
                                          <p:spTgt spid="4">
                                            <p:graphicEl>
                                              <a:dgm id="{4C72FBF7-0F48-4C01-BC6D-8ACF88A85B29}"/>
                                            </p:graphicEl>
                                          </p:spTgt>
                                        </p:tgtEl>
                                        <p:attrNameLst>
                                          <p:attrName>ppt_x</p:attrName>
                                        </p:attrNameLst>
                                      </p:cBhvr>
                                      <p:tavLst>
                                        <p:tav tm="0">
                                          <p:val>
                                            <p:strVal val="#ppt_x-.2"/>
                                          </p:val>
                                        </p:tav>
                                        <p:tav tm="100000">
                                          <p:val>
                                            <p:strVal val="#ppt_x"/>
                                          </p:val>
                                        </p:tav>
                                      </p:tavLst>
                                    </p:anim>
                                    <p:anim calcmode="lin" valueType="num">
                                      <p:cBhvr>
                                        <p:cTn id="17" dur="500" fill="hold"/>
                                        <p:tgtEl>
                                          <p:spTgt spid="4">
                                            <p:graphicEl>
                                              <a:dgm id="{4C72FBF7-0F48-4C01-BC6D-8ACF88A85B29}"/>
                                            </p:graphicEl>
                                          </p:spTgt>
                                        </p:tgtEl>
                                        <p:attrNameLst>
                                          <p:attrName>ppt_y</p:attrName>
                                        </p:attrNameLst>
                                      </p:cBhvr>
                                      <p:tavLst>
                                        <p:tav tm="0">
                                          <p:val>
                                            <p:strVal val="#ppt_y"/>
                                          </p:val>
                                        </p:tav>
                                        <p:tav tm="100000">
                                          <p:val>
                                            <p:strVal val="#ppt_y"/>
                                          </p:val>
                                        </p:tav>
                                      </p:tavLst>
                                    </p:anim>
                                    <p:animEffect transition="in" filter="fade">
                                      <p:cBhvr>
                                        <p:cTn id="18" dur="500"/>
                                        <p:tgtEl>
                                          <p:spTgt spid="4">
                                            <p:graphicEl>
                                              <a:dgm id="{4C72FBF7-0F48-4C01-BC6D-8ACF88A85B29}"/>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54" presetClass="entr" presetSubtype="0" accel="100000" fill="hold" grpId="0" nodeType="clickEffect">
                                  <p:stCondLst>
                                    <p:cond delay="0"/>
                                  </p:stCondLst>
                                  <p:childTnLst>
                                    <p:set>
                                      <p:cBhvr>
                                        <p:cTn id="22" dur="1" fill="hold">
                                          <p:stCondLst>
                                            <p:cond delay="0"/>
                                          </p:stCondLst>
                                        </p:cTn>
                                        <p:tgtEl>
                                          <p:spTgt spid="4">
                                            <p:graphicEl>
                                              <a:dgm id="{7042D451-E702-411F-B6BB-F64820CC8ACC}"/>
                                            </p:graphicEl>
                                          </p:spTgt>
                                        </p:tgtEl>
                                        <p:attrNameLst>
                                          <p:attrName>style.visibility</p:attrName>
                                        </p:attrNameLst>
                                      </p:cBhvr>
                                      <p:to>
                                        <p:strVal val="visible"/>
                                      </p:to>
                                    </p:set>
                                    <p:anim calcmode="lin" valueType="num">
                                      <p:cBhvr>
                                        <p:cTn id="23" dur="500" fill="hold"/>
                                        <p:tgtEl>
                                          <p:spTgt spid="4">
                                            <p:graphicEl>
                                              <a:dgm id="{7042D451-E702-411F-B6BB-F64820CC8ACC}"/>
                                            </p:graphicEl>
                                          </p:spTgt>
                                        </p:tgtEl>
                                        <p:attrNameLst>
                                          <p:attrName>ppt_w</p:attrName>
                                        </p:attrNameLst>
                                      </p:cBhvr>
                                      <p:tavLst>
                                        <p:tav tm="0">
                                          <p:val>
                                            <p:strVal val="#ppt_w*0.05"/>
                                          </p:val>
                                        </p:tav>
                                        <p:tav tm="100000">
                                          <p:val>
                                            <p:strVal val="#ppt_w"/>
                                          </p:val>
                                        </p:tav>
                                      </p:tavLst>
                                    </p:anim>
                                    <p:anim calcmode="lin" valueType="num">
                                      <p:cBhvr>
                                        <p:cTn id="24" dur="500" fill="hold"/>
                                        <p:tgtEl>
                                          <p:spTgt spid="4">
                                            <p:graphicEl>
                                              <a:dgm id="{7042D451-E702-411F-B6BB-F64820CC8ACC}"/>
                                            </p:graphicEl>
                                          </p:spTgt>
                                        </p:tgtEl>
                                        <p:attrNameLst>
                                          <p:attrName>ppt_h</p:attrName>
                                        </p:attrNameLst>
                                      </p:cBhvr>
                                      <p:tavLst>
                                        <p:tav tm="0">
                                          <p:val>
                                            <p:strVal val="#ppt_h"/>
                                          </p:val>
                                        </p:tav>
                                        <p:tav tm="100000">
                                          <p:val>
                                            <p:strVal val="#ppt_h"/>
                                          </p:val>
                                        </p:tav>
                                      </p:tavLst>
                                    </p:anim>
                                    <p:anim calcmode="lin" valueType="num">
                                      <p:cBhvr>
                                        <p:cTn id="25" dur="500" fill="hold"/>
                                        <p:tgtEl>
                                          <p:spTgt spid="4">
                                            <p:graphicEl>
                                              <a:dgm id="{7042D451-E702-411F-B6BB-F64820CC8ACC}"/>
                                            </p:graphicEl>
                                          </p:spTgt>
                                        </p:tgtEl>
                                        <p:attrNameLst>
                                          <p:attrName>ppt_x</p:attrName>
                                        </p:attrNameLst>
                                      </p:cBhvr>
                                      <p:tavLst>
                                        <p:tav tm="0">
                                          <p:val>
                                            <p:strVal val="#ppt_x-.2"/>
                                          </p:val>
                                        </p:tav>
                                        <p:tav tm="100000">
                                          <p:val>
                                            <p:strVal val="#ppt_x"/>
                                          </p:val>
                                        </p:tav>
                                      </p:tavLst>
                                    </p:anim>
                                    <p:anim calcmode="lin" valueType="num">
                                      <p:cBhvr>
                                        <p:cTn id="26" dur="500" fill="hold"/>
                                        <p:tgtEl>
                                          <p:spTgt spid="4">
                                            <p:graphicEl>
                                              <a:dgm id="{7042D451-E702-411F-B6BB-F64820CC8ACC}"/>
                                            </p:graphicEl>
                                          </p:spTgt>
                                        </p:tgtEl>
                                        <p:attrNameLst>
                                          <p:attrName>ppt_y</p:attrName>
                                        </p:attrNameLst>
                                      </p:cBhvr>
                                      <p:tavLst>
                                        <p:tav tm="0">
                                          <p:val>
                                            <p:strVal val="#ppt_y"/>
                                          </p:val>
                                        </p:tav>
                                        <p:tav tm="100000">
                                          <p:val>
                                            <p:strVal val="#ppt_y"/>
                                          </p:val>
                                        </p:tav>
                                      </p:tavLst>
                                    </p:anim>
                                    <p:animEffect transition="in" filter="fade">
                                      <p:cBhvr>
                                        <p:cTn id="27" dur="500"/>
                                        <p:tgtEl>
                                          <p:spTgt spid="4">
                                            <p:graphicEl>
                                              <a:dgm id="{7042D451-E702-411F-B6BB-F64820CC8ACC}"/>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54" presetClass="entr" presetSubtype="0" accel="100000" fill="hold" grpId="0" nodeType="clickEffect">
                                  <p:stCondLst>
                                    <p:cond delay="0"/>
                                  </p:stCondLst>
                                  <p:childTnLst>
                                    <p:set>
                                      <p:cBhvr>
                                        <p:cTn id="31" dur="1" fill="hold">
                                          <p:stCondLst>
                                            <p:cond delay="0"/>
                                          </p:stCondLst>
                                        </p:cTn>
                                        <p:tgtEl>
                                          <p:spTgt spid="4">
                                            <p:graphicEl>
                                              <a:dgm id="{662AAE92-7FA9-4107-BFF8-B6C2B49A53F9}"/>
                                            </p:graphicEl>
                                          </p:spTgt>
                                        </p:tgtEl>
                                        <p:attrNameLst>
                                          <p:attrName>style.visibility</p:attrName>
                                        </p:attrNameLst>
                                      </p:cBhvr>
                                      <p:to>
                                        <p:strVal val="visible"/>
                                      </p:to>
                                    </p:set>
                                    <p:anim calcmode="lin" valueType="num">
                                      <p:cBhvr>
                                        <p:cTn id="32" dur="500" fill="hold"/>
                                        <p:tgtEl>
                                          <p:spTgt spid="4">
                                            <p:graphicEl>
                                              <a:dgm id="{662AAE92-7FA9-4107-BFF8-B6C2B49A53F9}"/>
                                            </p:graphicEl>
                                          </p:spTgt>
                                        </p:tgtEl>
                                        <p:attrNameLst>
                                          <p:attrName>ppt_w</p:attrName>
                                        </p:attrNameLst>
                                      </p:cBhvr>
                                      <p:tavLst>
                                        <p:tav tm="0">
                                          <p:val>
                                            <p:strVal val="#ppt_w*0.05"/>
                                          </p:val>
                                        </p:tav>
                                        <p:tav tm="100000">
                                          <p:val>
                                            <p:strVal val="#ppt_w"/>
                                          </p:val>
                                        </p:tav>
                                      </p:tavLst>
                                    </p:anim>
                                    <p:anim calcmode="lin" valueType="num">
                                      <p:cBhvr>
                                        <p:cTn id="33" dur="500" fill="hold"/>
                                        <p:tgtEl>
                                          <p:spTgt spid="4">
                                            <p:graphicEl>
                                              <a:dgm id="{662AAE92-7FA9-4107-BFF8-B6C2B49A53F9}"/>
                                            </p:graphicEl>
                                          </p:spTgt>
                                        </p:tgtEl>
                                        <p:attrNameLst>
                                          <p:attrName>ppt_h</p:attrName>
                                        </p:attrNameLst>
                                      </p:cBhvr>
                                      <p:tavLst>
                                        <p:tav tm="0">
                                          <p:val>
                                            <p:strVal val="#ppt_h"/>
                                          </p:val>
                                        </p:tav>
                                        <p:tav tm="100000">
                                          <p:val>
                                            <p:strVal val="#ppt_h"/>
                                          </p:val>
                                        </p:tav>
                                      </p:tavLst>
                                    </p:anim>
                                    <p:anim calcmode="lin" valueType="num">
                                      <p:cBhvr>
                                        <p:cTn id="34" dur="500" fill="hold"/>
                                        <p:tgtEl>
                                          <p:spTgt spid="4">
                                            <p:graphicEl>
                                              <a:dgm id="{662AAE92-7FA9-4107-BFF8-B6C2B49A53F9}"/>
                                            </p:graphicEl>
                                          </p:spTgt>
                                        </p:tgtEl>
                                        <p:attrNameLst>
                                          <p:attrName>ppt_x</p:attrName>
                                        </p:attrNameLst>
                                      </p:cBhvr>
                                      <p:tavLst>
                                        <p:tav tm="0">
                                          <p:val>
                                            <p:strVal val="#ppt_x-.2"/>
                                          </p:val>
                                        </p:tav>
                                        <p:tav tm="100000">
                                          <p:val>
                                            <p:strVal val="#ppt_x"/>
                                          </p:val>
                                        </p:tav>
                                      </p:tavLst>
                                    </p:anim>
                                    <p:anim calcmode="lin" valueType="num">
                                      <p:cBhvr>
                                        <p:cTn id="35" dur="500" fill="hold"/>
                                        <p:tgtEl>
                                          <p:spTgt spid="4">
                                            <p:graphicEl>
                                              <a:dgm id="{662AAE92-7FA9-4107-BFF8-B6C2B49A53F9}"/>
                                            </p:graphicEl>
                                          </p:spTgt>
                                        </p:tgtEl>
                                        <p:attrNameLst>
                                          <p:attrName>ppt_y</p:attrName>
                                        </p:attrNameLst>
                                      </p:cBhvr>
                                      <p:tavLst>
                                        <p:tav tm="0">
                                          <p:val>
                                            <p:strVal val="#ppt_y"/>
                                          </p:val>
                                        </p:tav>
                                        <p:tav tm="100000">
                                          <p:val>
                                            <p:strVal val="#ppt_y"/>
                                          </p:val>
                                        </p:tav>
                                      </p:tavLst>
                                    </p:anim>
                                    <p:animEffect transition="in" filter="fade">
                                      <p:cBhvr>
                                        <p:cTn id="36" dur="500"/>
                                        <p:tgtEl>
                                          <p:spTgt spid="4">
                                            <p:graphicEl>
                                              <a:dgm id="{662AAE92-7FA9-4107-BFF8-B6C2B49A53F9}"/>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54" presetClass="entr" presetSubtype="0" accel="100000" fill="hold" grpId="0" nodeType="clickEffect">
                                  <p:stCondLst>
                                    <p:cond delay="0"/>
                                  </p:stCondLst>
                                  <p:childTnLst>
                                    <p:set>
                                      <p:cBhvr>
                                        <p:cTn id="40" dur="1" fill="hold">
                                          <p:stCondLst>
                                            <p:cond delay="0"/>
                                          </p:stCondLst>
                                        </p:cTn>
                                        <p:tgtEl>
                                          <p:spTgt spid="4">
                                            <p:graphicEl>
                                              <a:dgm id="{01DF9BA8-1742-4B59-BCB8-7F1A235BB7B1}"/>
                                            </p:graphicEl>
                                          </p:spTgt>
                                        </p:tgtEl>
                                        <p:attrNameLst>
                                          <p:attrName>style.visibility</p:attrName>
                                        </p:attrNameLst>
                                      </p:cBhvr>
                                      <p:to>
                                        <p:strVal val="visible"/>
                                      </p:to>
                                    </p:set>
                                    <p:anim calcmode="lin" valueType="num">
                                      <p:cBhvr>
                                        <p:cTn id="41" dur="500" fill="hold"/>
                                        <p:tgtEl>
                                          <p:spTgt spid="4">
                                            <p:graphicEl>
                                              <a:dgm id="{01DF9BA8-1742-4B59-BCB8-7F1A235BB7B1}"/>
                                            </p:graphicEl>
                                          </p:spTgt>
                                        </p:tgtEl>
                                        <p:attrNameLst>
                                          <p:attrName>ppt_w</p:attrName>
                                        </p:attrNameLst>
                                      </p:cBhvr>
                                      <p:tavLst>
                                        <p:tav tm="0">
                                          <p:val>
                                            <p:strVal val="#ppt_w*0.05"/>
                                          </p:val>
                                        </p:tav>
                                        <p:tav tm="100000">
                                          <p:val>
                                            <p:strVal val="#ppt_w"/>
                                          </p:val>
                                        </p:tav>
                                      </p:tavLst>
                                    </p:anim>
                                    <p:anim calcmode="lin" valueType="num">
                                      <p:cBhvr>
                                        <p:cTn id="42" dur="500" fill="hold"/>
                                        <p:tgtEl>
                                          <p:spTgt spid="4">
                                            <p:graphicEl>
                                              <a:dgm id="{01DF9BA8-1742-4B59-BCB8-7F1A235BB7B1}"/>
                                            </p:graphicEl>
                                          </p:spTgt>
                                        </p:tgtEl>
                                        <p:attrNameLst>
                                          <p:attrName>ppt_h</p:attrName>
                                        </p:attrNameLst>
                                      </p:cBhvr>
                                      <p:tavLst>
                                        <p:tav tm="0">
                                          <p:val>
                                            <p:strVal val="#ppt_h"/>
                                          </p:val>
                                        </p:tav>
                                        <p:tav tm="100000">
                                          <p:val>
                                            <p:strVal val="#ppt_h"/>
                                          </p:val>
                                        </p:tav>
                                      </p:tavLst>
                                    </p:anim>
                                    <p:anim calcmode="lin" valueType="num">
                                      <p:cBhvr>
                                        <p:cTn id="43" dur="500" fill="hold"/>
                                        <p:tgtEl>
                                          <p:spTgt spid="4">
                                            <p:graphicEl>
                                              <a:dgm id="{01DF9BA8-1742-4B59-BCB8-7F1A235BB7B1}"/>
                                            </p:graphicEl>
                                          </p:spTgt>
                                        </p:tgtEl>
                                        <p:attrNameLst>
                                          <p:attrName>ppt_x</p:attrName>
                                        </p:attrNameLst>
                                      </p:cBhvr>
                                      <p:tavLst>
                                        <p:tav tm="0">
                                          <p:val>
                                            <p:strVal val="#ppt_x-.2"/>
                                          </p:val>
                                        </p:tav>
                                        <p:tav tm="100000">
                                          <p:val>
                                            <p:strVal val="#ppt_x"/>
                                          </p:val>
                                        </p:tav>
                                      </p:tavLst>
                                    </p:anim>
                                    <p:anim calcmode="lin" valueType="num">
                                      <p:cBhvr>
                                        <p:cTn id="44" dur="500" fill="hold"/>
                                        <p:tgtEl>
                                          <p:spTgt spid="4">
                                            <p:graphicEl>
                                              <a:dgm id="{01DF9BA8-1742-4B59-BCB8-7F1A235BB7B1}"/>
                                            </p:graphicEl>
                                          </p:spTgt>
                                        </p:tgtEl>
                                        <p:attrNameLst>
                                          <p:attrName>ppt_y</p:attrName>
                                        </p:attrNameLst>
                                      </p:cBhvr>
                                      <p:tavLst>
                                        <p:tav tm="0">
                                          <p:val>
                                            <p:strVal val="#ppt_y"/>
                                          </p:val>
                                        </p:tav>
                                        <p:tav tm="100000">
                                          <p:val>
                                            <p:strVal val="#ppt_y"/>
                                          </p:val>
                                        </p:tav>
                                      </p:tavLst>
                                    </p:anim>
                                    <p:animEffect transition="in" filter="fade">
                                      <p:cBhvr>
                                        <p:cTn id="45" dur="500"/>
                                        <p:tgtEl>
                                          <p:spTgt spid="4">
                                            <p:graphicEl>
                                              <a:dgm id="{01DF9BA8-1742-4B59-BCB8-7F1A235BB7B1}"/>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54" presetClass="entr" presetSubtype="0" accel="100000" fill="hold" grpId="0" nodeType="clickEffect">
                                  <p:stCondLst>
                                    <p:cond delay="0"/>
                                  </p:stCondLst>
                                  <p:childTnLst>
                                    <p:set>
                                      <p:cBhvr>
                                        <p:cTn id="49" dur="1" fill="hold">
                                          <p:stCondLst>
                                            <p:cond delay="0"/>
                                          </p:stCondLst>
                                        </p:cTn>
                                        <p:tgtEl>
                                          <p:spTgt spid="4">
                                            <p:graphicEl>
                                              <a:dgm id="{16841BE1-4916-42D8-B883-532D767ABC1B}"/>
                                            </p:graphicEl>
                                          </p:spTgt>
                                        </p:tgtEl>
                                        <p:attrNameLst>
                                          <p:attrName>style.visibility</p:attrName>
                                        </p:attrNameLst>
                                      </p:cBhvr>
                                      <p:to>
                                        <p:strVal val="visible"/>
                                      </p:to>
                                    </p:set>
                                    <p:anim calcmode="lin" valueType="num">
                                      <p:cBhvr>
                                        <p:cTn id="50" dur="500" fill="hold"/>
                                        <p:tgtEl>
                                          <p:spTgt spid="4">
                                            <p:graphicEl>
                                              <a:dgm id="{16841BE1-4916-42D8-B883-532D767ABC1B}"/>
                                            </p:graphicEl>
                                          </p:spTgt>
                                        </p:tgtEl>
                                        <p:attrNameLst>
                                          <p:attrName>ppt_w</p:attrName>
                                        </p:attrNameLst>
                                      </p:cBhvr>
                                      <p:tavLst>
                                        <p:tav tm="0">
                                          <p:val>
                                            <p:strVal val="#ppt_w*0.05"/>
                                          </p:val>
                                        </p:tav>
                                        <p:tav tm="100000">
                                          <p:val>
                                            <p:strVal val="#ppt_w"/>
                                          </p:val>
                                        </p:tav>
                                      </p:tavLst>
                                    </p:anim>
                                    <p:anim calcmode="lin" valueType="num">
                                      <p:cBhvr>
                                        <p:cTn id="51" dur="500" fill="hold"/>
                                        <p:tgtEl>
                                          <p:spTgt spid="4">
                                            <p:graphicEl>
                                              <a:dgm id="{16841BE1-4916-42D8-B883-532D767ABC1B}"/>
                                            </p:graphicEl>
                                          </p:spTgt>
                                        </p:tgtEl>
                                        <p:attrNameLst>
                                          <p:attrName>ppt_h</p:attrName>
                                        </p:attrNameLst>
                                      </p:cBhvr>
                                      <p:tavLst>
                                        <p:tav tm="0">
                                          <p:val>
                                            <p:strVal val="#ppt_h"/>
                                          </p:val>
                                        </p:tav>
                                        <p:tav tm="100000">
                                          <p:val>
                                            <p:strVal val="#ppt_h"/>
                                          </p:val>
                                        </p:tav>
                                      </p:tavLst>
                                    </p:anim>
                                    <p:anim calcmode="lin" valueType="num">
                                      <p:cBhvr>
                                        <p:cTn id="52" dur="500" fill="hold"/>
                                        <p:tgtEl>
                                          <p:spTgt spid="4">
                                            <p:graphicEl>
                                              <a:dgm id="{16841BE1-4916-42D8-B883-532D767ABC1B}"/>
                                            </p:graphicEl>
                                          </p:spTgt>
                                        </p:tgtEl>
                                        <p:attrNameLst>
                                          <p:attrName>ppt_x</p:attrName>
                                        </p:attrNameLst>
                                      </p:cBhvr>
                                      <p:tavLst>
                                        <p:tav tm="0">
                                          <p:val>
                                            <p:strVal val="#ppt_x-.2"/>
                                          </p:val>
                                        </p:tav>
                                        <p:tav tm="100000">
                                          <p:val>
                                            <p:strVal val="#ppt_x"/>
                                          </p:val>
                                        </p:tav>
                                      </p:tavLst>
                                    </p:anim>
                                    <p:anim calcmode="lin" valueType="num">
                                      <p:cBhvr>
                                        <p:cTn id="53" dur="500" fill="hold"/>
                                        <p:tgtEl>
                                          <p:spTgt spid="4">
                                            <p:graphicEl>
                                              <a:dgm id="{16841BE1-4916-42D8-B883-532D767ABC1B}"/>
                                            </p:graphicEl>
                                          </p:spTgt>
                                        </p:tgtEl>
                                        <p:attrNameLst>
                                          <p:attrName>ppt_y</p:attrName>
                                        </p:attrNameLst>
                                      </p:cBhvr>
                                      <p:tavLst>
                                        <p:tav tm="0">
                                          <p:val>
                                            <p:strVal val="#ppt_y"/>
                                          </p:val>
                                        </p:tav>
                                        <p:tav tm="100000">
                                          <p:val>
                                            <p:strVal val="#ppt_y"/>
                                          </p:val>
                                        </p:tav>
                                      </p:tavLst>
                                    </p:anim>
                                    <p:animEffect transition="in" filter="fade">
                                      <p:cBhvr>
                                        <p:cTn id="54" dur="500"/>
                                        <p:tgtEl>
                                          <p:spTgt spid="4">
                                            <p:graphicEl>
                                              <a:dgm id="{16841BE1-4916-42D8-B883-532D767ABC1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770</TotalTime>
  <Words>2535</Words>
  <Application>Microsoft Office PowerPoint</Application>
  <PresentationFormat>On-screen Show (4:3)</PresentationFormat>
  <Paragraphs>195</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Trek</vt:lpstr>
      <vt:lpstr>PROHIBITION OF BENAMI PROPERTY TRANSACTIONS ACT, 1988 (As amended in 2016)</vt:lpstr>
      <vt:lpstr>Slide 2</vt:lpstr>
      <vt:lpstr>Slide 3</vt:lpstr>
      <vt:lpstr>WHY NOT A NEW BENAMI ACT WHEN SUCH LARGE AMENDMENTS HAVE BEEN MADE</vt:lpstr>
      <vt:lpstr>MOTIVES FOR ENTERING INTO BENAMI TRANSACTION</vt:lpstr>
      <vt:lpstr>WHO IS BENAMIDAR AND BENEFICIAL OWNER-in following instances, inference of a person being benamidar was held justified</vt:lpstr>
      <vt:lpstr>The Basic Law..</vt:lpstr>
      <vt:lpstr>Benami Property</vt:lpstr>
      <vt:lpstr>Slide 9</vt:lpstr>
      <vt:lpstr>“Benami transaction" means- (A)</vt:lpstr>
      <vt:lpstr>Slide 11</vt:lpstr>
      <vt:lpstr>Exceptions (i)-  When the property is held by</vt:lpstr>
      <vt:lpstr>Exceptions(ii)-  When the property is held by</vt:lpstr>
      <vt:lpstr>Exceptions(iii)-  When the property is held by</vt:lpstr>
      <vt:lpstr>Exceptions(iv)-  When the property is held by</vt:lpstr>
      <vt:lpstr>“Benami transaction“- Other Cases</vt:lpstr>
      <vt:lpstr>“Power of Attorney” Transactions..</vt:lpstr>
      <vt:lpstr>DIFFERENCE BETWEEN BENAMI AND SHAM/bogus/fictitious TRANSACTION</vt:lpstr>
      <vt:lpstr>Slide 19</vt:lpstr>
      <vt:lpstr>Slide 20</vt:lpstr>
      <vt:lpstr>Property held benami liable to confiscation (Sec. 5)</vt:lpstr>
      <vt:lpstr>Offences and prosecution</vt:lpstr>
      <vt:lpstr>Offences and prosecution- Chap. VII</vt:lpstr>
      <vt:lpstr>Offences and prosecution- Chap. VII</vt:lpstr>
      <vt:lpstr>Prohibition of the right to recover property held benami (Sec. 4)</vt:lpstr>
      <vt:lpstr>Prohibition on re-transfer of property by benamidar (Sec. 6)</vt:lpstr>
      <vt:lpstr>ATTACHMENT, ADJUDICATION AND CONFISCATION</vt:lpstr>
      <vt:lpstr>Hierarchy</vt:lpstr>
      <vt:lpstr>Issue of Notice (Sec. 24)</vt:lpstr>
      <vt:lpstr>Slide 30</vt:lpstr>
      <vt:lpstr>Issue of Notice (Sec. 24)</vt:lpstr>
      <vt:lpstr>Slide 32</vt:lpstr>
      <vt:lpstr>Reference to Approving Authority ((Sec. 24 (5))</vt:lpstr>
      <vt:lpstr>Adjudication (Sec. 26)</vt:lpstr>
      <vt:lpstr>Adjudication (Sec. 26)</vt:lpstr>
      <vt:lpstr>Confiscation (Sec. 27)</vt:lpstr>
      <vt:lpstr>Confiscation (Sec. 27)</vt:lpstr>
      <vt:lpstr>Slide 38</vt:lpstr>
      <vt:lpstr>Slide 39</vt:lpstr>
      <vt:lpstr>Slide 40</vt:lpstr>
      <vt:lpstr>APPEAL TO THE APPELLATE TRIBUNAL</vt:lpstr>
      <vt:lpstr>some questionS</vt:lpstr>
      <vt:lpstr>Slide 43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Prohibition of Benami Property Transactions Act, 1988.</dc:title>
  <dc:creator/>
  <cp:lastModifiedBy>admin</cp:lastModifiedBy>
  <cp:revision>102</cp:revision>
  <dcterms:created xsi:type="dcterms:W3CDTF">2006-08-16T00:00:00Z</dcterms:created>
  <dcterms:modified xsi:type="dcterms:W3CDTF">2017-05-28T10:55:07Z</dcterms:modified>
</cp:coreProperties>
</file>